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0"/>
  </p:notesMasterIdLst>
  <p:sldIdLst>
    <p:sldId id="313" r:id="rId5"/>
    <p:sldId id="334" r:id="rId6"/>
    <p:sldId id="422" r:id="rId7"/>
    <p:sldId id="432" r:id="rId8"/>
    <p:sldId id="409" r:id="rId9"/>
    <p:sldId id="408" r:id="rId10"/>
    <p:sldId id="428" r:id="rId11"/>
    <p:sldId id="413" r:id="rId12"/>
    <p:sldId id="435" r:id="rId13"/>
    <p:sldId id="436" r:id="rId14"/>
    <p:sldId id="429" r:id="rId15"/>
    <p:sldId id="425" r:id="rId16"/>
    <p:sldId id="415" r:id="rId17"/>
    <p:sldId id="423" r:id="rId18"/>
    <p:sldId id="312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Tsvetkov" initials="ST" lastIdx="1" clrIdx="0">
    <p:extLst>
      <p:ext uri="{19B8F6BF-5375-455C-9EA6-DF929625EA0E}">
        <p15:presenceInfo xmlns:p15="http://schemas.microsoft.com/office/powerpoint/2012/main" userId="Steven Tsvetkov" providerId="None"/>
      </p:ext>
    </p:extLst>
  </p:cmAuthor>
  <p:cmAuthor id="2" name="Petar Raykov" initials="PR" lastIdx="3" clrIdx="1">
    <p:extLst>
      <p:ext uri="{19B8F6BF-5375-455C-9EA6-DF929625EA0E}">
        <p15:presenceInfo xmlns:p15="http://schemas.microsoft.com/office/powerpoint/2012/main" userId="Petar Raykov" providerId="None"/>
      </p:ext>
    </p:extLst>
  </p:cmAuthor>
  <p:cmAuthor id="3" name="Martin Veshev" initials="MV" lastIdx="4" clrIdx="2">
    <p:extLst>
      <p:ext uri="{19B8F6BF-5375-455C-9EA6-DF929625EA0E}">
        <p15:presenceInfo xmlns:p15="http://schemas.microsoft.com/office/powerpoint/2012/main" userId="S::martin@telerikacademy.com::8049d213-4a4d-4724-98fe-ea12af2f3ced" providerId="AD"/>
      </p:ext>
    </p:extLst>
  </p:cmAuthor>
  <p:cmAuthor id="4" name="Telerik Academy" initials="TA" lastIdx="1" clrIdx="3">
    <p:extLst>
      <p:ext uri="{19B8F6BF-5375-455C-9EA6-DF929625EA0E}">
        <p15:presenceInfo xmlns:p15="http://schemas.microsoft.com/office/powerpoint/2012/main" userId="b18ab5f27b23e4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97E92-57F0-4F6D-B7C3-0FDCCD9ABCAB}" v="73" dt="2022-02-18T11:37:38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Veshev" userId="8049d213-4a4d-4724-98fe-ea12af2f3ced" providerId="ADAL" clId="{9D76BE46-7693-4B6A-B687-8AE1B38033BA}"/>
    <pc:docChg chg="undo custSel modSld">
      <pc:chgData name="Martin Veshev" userId="8049d213-4a4d-4724-98fe-ea12af2f3ced" providerId="ADAL" clId="{9D76BE46-7693-4B6A-B687-8AE1B38033BA}" dt="2019-09-16T08:23:34.991" v="294" actId="14100"/>
      <pc:docMkLst>
        <pc:docMk/>
      </pc:docMkLst>
      <pc:sldChg chg="modSp">
        <pc:chgData name="Martin Veshev" userId="8049d213-4a4d-4724-98fe-ea12af2f3ced" providerId="ADAL" clId="{9D76BE46-7693-4B6A-B687-8AE1B38033BA}" dt="2019-09-16T08:19:19.893" v="181" actId="404"/>
        <pc:sldMkLst>
          <pc:docMk/>
          <pc:sldMk cId="3852934563" sldId="333"/>
        </pc:sldMkLst>
        <pc:spChg chg="mod">
          <ac:chgData name="Martin Veshev" userId="8049d213-4a4d-4724-98fe-ea12af2f3ced" providerId="ADAL" clId="{9D76BE46-7693-4B6A-B687-8AE1B38033BA}" dt="2019-09-16T08:19:19.893" v="181" actId="404"/>
          <ac:spMkLst>
            <pc:docMk/>
            <pc:sldMk cId="3852934563" sldId="333"/>
            <ac:spMk id="7" creationId="{DF497714-948A-44EA-B916-C55110BBFEA9}"/>
          </ac:spMkLst>
        </pc:spChg>
        <pc:spChg chg="mod">
          <ac:chgData name="Martin Veshev" userId="8049d213-4a4d-4724-98fe-ea12af2f3ced" providerId="ADAL" clId="{9D76BE46-7693-4B6A-B687-8AE1B38033BA}" dt="2019-09-16T07:54:57.048" v="129" actId="15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Martin Veshev" userId="8049d213-4a4d-4724-98fe-ea12af2f3ced" providerId="ADAL" clId="{9D76BE46-7693-4B6A-B687-8AE1B38033BA}" dt="2019-09-16T08:20:12.495" v="196" actId="404"/>
        <pc:sldMkLst>
          <pc:docMk/>
          <pc:sldMk cId="3568712050" sldId="364"/>
        </pc:sldMkLst>
        <pc:spChg chg="mod">
          <ac:chgData name="Martin Veshev" userId="8049d213-4a4d-4724-98fe-ea12af2f3ced" providerId="ADAL" clId="{9D76BE46-7693-4B6A-B687-8AE1B38033BA}" dt="2019-09-16T08:20:12.495" v="196" actId="404"/>
          <ac:spMkLst>
            <pc:docMk/>
            <pc:sldMk cId="3568712050" sldId="364"/>
            <ac:spMk id="2" creationId="{AAF5773E-40AE-470D-A307-EEC05C7F58C1}"/>
          </ac:spMkLst>
        </pc:spChg>
      </pc:sldChg>
      <pc:sldChg chg="addSp modSp modAnim">
        <pc:chgData name="Martin Veshev" userId="8049d213-4a4d-4724-98fe-ea12af2f3ced" providerId="ADAL" clId="{9D76BE46-7693-4B6A-B687-8AE1B38033BA}" dt="2019-09-16T08:21:42.431" v="228"/>
        <pc:sldMkLst>
          <pc:docMk/>
          <pc:sldMk cId="3046243381" sldId="367"/>
        </pc:sldMkLst>
        <pc:spChg chg="add mod">
          <ac:chgData name="Martin Veshev" userId="8049d213-4a4d-4724-98fe-ea12af2f3ced" providerId="ADAL" clId="{9D76BE46-7693-4B6A-B687-8AE1B38033BA}" dt="2019-09-16T08:20:52.232" v="209" actId="20577"/>
          <ac:spMkLst>
            <pc:docMk/>
            <pc:sldMk cId="3046243381" sldId="367"/>
            <ac:spMk id="4" creationId="{6A589993-DE1E-434B-815F-0DFF14BAE895}"/>
          </ac:spMkLst>
        </pc:spChg>
        <pc:spChg chg="mod">
          <ac:chgData name="Martin Veshev" userId="8049d213-4a4d-4724-98fe-ea12af2f3ced" providerId="ADAL" clId="{9D76BE46-7693-4B6A-B687-8AE1B38033BA}" dt="2019-09-16T08:21:30.268" v="224" actId="1076"/>
          <ac:spMkLst>
            <pc:docMk/>
            <pc:sldMk cId="3046243381" sldId="367"/>
            <ac:spMk id="5" creationId="{5CE9A410-649B-41B8-997A-D4725ACABEB2}"/>
          </ac:spMkLst>
        </pc:spChg>
        <pc:spChg chg="add mod">
          <ac:chgData name="Martin Veshev" userId="8049d213-4a4d-4724-98fe-ea12af2f3ced" providerId="ADAL" clId="{9D76BE46-7693-4B6A-B687-8AE1B38033BA}" dt="2019-09-16T08:21:05.515" v="216" actId="1076"/>
          <ac:spMkLst>
            <pc:docMk/>
            <pc:sldMk cId="3046243381" sldId="367"/>
            <ac:spMk id="6" creationId="{FACCC389-D4CF-4DC5-BD26-9B6CC608D4A2}"/>
          </ac:spMkLst>
        </pc:spChg>
        <pc:spChg chg="add mod">
          <ac:chgData name="Martin Veshev" userId="8049d213-4a4d-4724-98fe-ea12af2f3ced" providerId="ADAL" clId="{9D76BE46-7693-4B6A-B687-8AE1B38033BA}" dt="2019-09-16T08:21:20.454" v="221" actId="14100"/>
          <ac:spMkLst>
            <pc:docMk/>
            <pc:sldMk cId="3046243381" sldId="367"/>
            <ac:spMk id="7" creationId="{529ED63F-CD29-4C23-95F2-E19426C1B60C}"/>
          </ac:spMkLst>
        </pc:spChg>
      </pc:sldChg>
      <pc:sldChg chg="modSp">
        <pc:chgData name="Martin Veshev" userId="8049d213-4a4d-4724-98fe-ea12af2f3ced" providerId="ADAL" clId="{9D76BE46-7693-4B6A-B687-8AE1B38033BA}" dt="2019-09-16T08:22:13.887" v="229" actId="5793"/>
        <pc:sldMkLst>
          <pc:docMk/>
          <pc:sldMk cId="2370694558" sldId="399"/>
        </pc:sldMkLst>
        <pc:spChg chg="mod">
          <ac:chgData name="Martin Veshev" userId="8049d213-4a4d-4724-98fe-ea12af2f3ced" providerId="ADAL" clId="{9D76BE46-7693-4B6A-B687-8AE1B38033BA}" dt="2019-09-16T08:22:13.887" v="229" actId="5793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7:51:31.596" v="98" actId="1076"/>
        <pc:sldMkLst>
          <pc:docMk/>
          <pc:sldMk cId="1824126240" sldId="407"/>
        </pc:sldMkLst>
        <pc:spChg chg="mod">
          <ac:chgData name="Martin Veshev" userId="8049d213-4a4d-4724-98fe-ea12af2f3ced" providerId="ADAL" clId="{9D76BE46-7693-4B6A-B687-8AE1B38033BA}" dt="2019-09-16T07:51:31.596" v="98" actId="1076"/>
          <ac:spMkLst>
            <pc:docMk/>
            <pc:sldMk cId="1824126240" sldId="407"/>
            <ac:spMk id="7" creationId="{BB6DFBB7-CB4B-429E-B21C-510148EE4CE3}"/>
          </ac:spMkLst>
        </pc:spChg>
      </pc:sldChg>
      <pc:sldChg chg="delSp modSp">
        <pc:chgData name="Martin Veshev" userId="8049d213-4a4d-4724-98fe-ea12af2f3ced" providerId="ADAL" clId="{9D76BE46-7693-4B6A-B687-8AE1B38033BA}" dt="2019-09-16T08:19:26.307" v="182" actId="404"/>
        <pc:sldMkLst>
          <pc:docMk/>
          <pc:sldMk cId="2962494518" sldId="409"/>
        </pc:sldMkLst>
        <pc:spChg chg="mod">
          <ac:chgData name="Martin Veshev" userId="8049d213-4a4d-4724-98fe-ea12af2f3ced" providerId="ADAL" clId="{9D76BE46-7693-4B6A-B687-8AE1B38033BA}" dt="2019-09-16T07:50:04.920" v="22" actId="27636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8049d213-4a4d-4724-98fe-ea12af2f3ced" providerId="ADAL" clId="{9D76BE46-7693-4B6A-B687-8AE1B38033BA}" dt="2019-09-16T08:19:26.307" v="182" actId="404"/>
          <ac:spMkLst>
            <pc:docMk/>
            <pc:sldMk cId="2962494518" sldId="409"/>
            <ac:spMk id="5" creationId="{C7B924C2-8986-4F6B-AAB7-700FD3D0F818}"/>
          </ac:spMkLst>
        </pc:spChg>
        <pc:spChg chg="del mod">
          <ac:chgData name="Martin Veshev" userId="8049d213-4a4d-4724-98fe-ea12af2f3ced" providerId="ADAL" clId="{9D76BE46-7693-4B6A-B687-8AE1B38033BA}" dt="2019-09-16T07:49:58.665" v="16"/>
          <ac:spMkLst>
            <pc:docMk/>
            <pc:sldMk cId="2962494518" sldId="409"/>
            <ac:spMk id="6" creationId="{144009C3-7A6E-4C7B-A0F8-800B4EAD1E66}"/>
          </ac:spMkLst>
        </pc:spChg>
      </pc:sldChg>
      <pc:sldChg chg="modSp">
        <pc:chgData name="Martin Veshev" userId="8049d213-4a4d-4724-98fe-ea12af2f3ced" providerId="ADAL" clId="{9D76BE46-7693-4B6A-B687-8AE1B38033BA}" dt="2019-09-16T08:22:39.710" v="232" actId="5793"/>
        <pc:sldMkLst>
          <pc:docMk/>
          <pc:sldMk cId="1219213383" sldId="410"/>
        </pc:sldMkLst>
        <pc:spChg chg="mod">
          <ac:chgData name="Martin Veshev" userId="8049d213-4a4d-4724-98fe-ea12af2f3ced" providerId="ADAL" clId="{9D76BE46-7693-4B6A-B687-8AE1B38033BA}" dt="2019-09-16T08:22:39.710" v="232" actId="5793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19:36.508" v="186" actId="404"/>
        <pc:sldMkLst>
          <pc:docMk/>
          <pc:sldMk cId="3413617283" sldId="411"/>
        </pc:sldMkLst>
        <pc:spChg chg="mod">
          <ac:chgData name="Martin Veshev" userId="8049d213-4a4d-4724-98fe-ea12af2f3ced" providerId="ADAL" clId="{9D76BE46-7693-4B6A-B687-8AE1B38033BA}" dt="2019-09-16T08:19:36.508" v="186" actId="404"/>
          <ac:spMkLst>
            <pc:docMk/>
            <pc:sldMk cId="3413617283" sldId="411"/>
            <ac:spMk id="4" creationId="{427AB92A-412E-42E7-89B6-0B6EC33D010D}"/>
          </ac:spMkLst>
        </pc:spChg>
      </pc:sldChg>
      <pc:sldChg chg="modSp">
        <pc:chgData name="Martin Veshev" userId="8049d213-4a4d-4724-98fe-ea12af2f3ced" providerId="ADAL" clId="{9D76BE46-7693-4B6A-B687-8AE1B38033BA}" dt="2019-09-16T07:55:34.991" v="131" actId="27636"/>
        <pc:sldMkLst>
          <pc:docMk/>
          <pc:sldMk cId="1162127700" sldId="412"/>
        </pc:sldMkLst>
        <pc:spChg chg="mod">
          <ac:chgData name="Martin Veshev" userId="8049d213-4a4d-4724-98fe-ea12af2f3ced" providerId="ADAL" clId="{9D76BE46-7693-4B6A-B687-8AE1B38033BA}" dt="2019-09-16T07:55:34.991" v="131" actId="27636"/>
          <ac:spMkLst>
            <pc:docMk/>
            <pc:sldMk cId="1162127700" sldId="412"/>
            <ac:spMk id="3" creationId="{386495AD-7500-482A-8F84-E29C0480BD0F}"/>
          </ac:spMkLst>
        </pc:spChg>
      </pc:sldChg>
      <pc:sldChg chg="modSp">
        <pc:chgData name="Martin Veshev" userId="8049d213-4a4d-4724-98fe-ea12af2f3ced" providerId="ADAL" clId="{9D76BE46-7693-4B6A-B687-8AE1B38033BA}" dt="2019-09-16T08:19:39.284" v="187" actId="404"/>
        <pc:sldMkLst>
          <pc:docMk/>
          <pc:sldMk cId="1457699323" sldId="413"/>
        </pc:sldMkLst>
        <pc:spChg chg="mod">
          <ac:chgData name="Martin Veshev" userId="8049d213-4a4d-4724-98fe-ea12af2f3ced" providerId="ADAL" clId="{9D76BE46-7693-4B6A-B687-8AE1B38033BA}" dt="2019-09-16T08:19:39.284" v="187" actId="404"/>
          <ac:spMkLst>
            <pc:docMk/>
            <pc:sldMk cId="1457699323" sldId="413"/>
            <ac:spMk id="6" creationId="{594F5891-4F19-4303-90E2-2A2E7B246924}"/>
          </ac:spMkLst>
        </pc:spChg>
      </pc:sldChg>
      <pc:sldChg chg="modSp">
        <pc:chgData name="Martin Veshev" userId="8049d213-4a4d-4724-98fe-ea12af2f3ced" providerId="ADAL" clId="{9D76BE46-7693-4B6A-B687-8AE1B38033BA}" dt="2019-09-16T08:19:45.645" v="189" actId="404"/>
        <pc:sldMkLst>
          <pc:docMk/>
          <pc:sldMk cId="1865620094" sldId="414"/>
        </pc:sldMkLst>
        <pc:spChg chg="mod">
          <ac:chgData name="Martin Veshev" userId="8049d213-4a4d-4724-98fe-ea12af2f3ced" providerId="ADAL" clId="{9D76BE46-7693-4B6A-B687-8AE1B38033BA}" dt="2019-09-16T08:19:43.583" v="188" actId="404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Martin Veshev" userId="8049d213-4a4d-4724-98fe-ea12af2f3ced" providerId="ADAL" clId="{9D76BE46-7693-4B6A-B687-8AE1B38033BA}" dt="2019-09-16T08:19:45.645" v="189" actId="404"/>
          <ac:spMkLst>
            <pc:docMk/>
            <pc:sldMk cId="1865620094" sldId="414"/>
            <ac:spMk id="10" creationId="{6F170E7D-A08A-40AF-9030-D5ADCD846D05}"/>
          </ac:spMkLst>
        </pc:spChg>
      </pc:sldChg>
      <pc:sldChg chg="modSp">
        <pc:chgData name="Martin Veshev" userId="8049d213-4a4d-4724-98fe-ea12af2f3ced" providerId="ADAL" clId="{9D76BE46-7693-4B6A-B687-8AE1B38033BA}" dt="2019-09-16T08:20:07.884" v="195" actId="1076"/>
        <pc:sldMkLst>
          <pc:docMk/>
          <pc:sldMk cId="297985986" sldId="415"/>
        </pc:sldMkLst>
        <pc:spChg chg="mod">
          <ac:chgData name="Martin Veshev" userId="8049d213-4a4d-4724-98fe-ea12af2f3ced" providerId="ADAL" clId="{9D76BE46-7693-4B6A-B687-8AE1B38033BA}" dt="2019-09-16T08:20:02.510" v="193" actId="404"/>
          <ac:spMkLst>
            <pc:docMk/>
            <pc:sldMk cId="297985986" sldId="415"/>
            <ac:spMk id="8" creationId="{F9EA459A-AAFF-483C-8209-C5B74E71504D}"/>
          </ac:spMkLst>
        </pc:spChg>
        <pc:spChg chg="mod">
          <ac:chgData name="Martin Veshev" userId="8049d213-4a4d-4724-98fe-ea12af2f3ced" providerId="ADAL" clId="{9D76BE46-7693-4B6A-B687-8AE1B38033BA}" dt="2019-09-16T08:20:07.884" v="195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">
        <pc:chgData name="Martin Veshev" userId="8049d213-4a4d-4724-98fe-ea12af2f3ced" providerId="ADAL" clId="{9D76BE46-7693-4B6A-B687-8AE1B38033BA}" dt="2019-09-16T07:51:43.498" v="101" actId="1076"/>
        <pc:sldMkLst>
          <pc:docMk/>
          <pc:sldMk cId="4186858474" sldId="416"/>
        </pc:sldMkLst>
        <pc:spChg chg="mod">
          <ac:chgData name="Martin Veshev" userId="8049d213-4a4d-4724-98fe-ea12af2f3ced" providerId="ADAL" clId="{9D76BE46-7693-4B6A-B687-8AE1B38033BA}" dt="2019-09-16T07:51:43.498" v="101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22:21.615" v="230" actId="5793"/>
        <pc:sldMkLst>
          <pc:docMk/>
          <pc:sldMk cId="3539737670" sldId="417"/>
        </pc:sldMkLst>
        <pc:spChg chg="mod">
          <ac:chgData name="Martin Veshev" userId="8049d213-4a4d-4724-98fe-ea12af2f3ced" providerId="ADAL" clId="{9D76BE46-7693-4B6A-B687-8AE1B38033BA}" dt="2019-09-16T08:22:21.615" v="230" actId="5793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delAnim modAnim">
        <pc:chgData name="Martin Veshev" userId="8049d213-4a4d-4724-98fe-ea12af2f3ced" providerId="ADAL" clId="{9D76BE46-7693-4B6A-B687-8AE1B38033BA}" dt="2019-09-16T08:19:57.359" v="192" actId="14100"/>
        <pc:sldMkLst>
          <pc:docMk/>
          <pc:sldMk cId="1083038384" sldId="418"/>
        </pc:sldMkLst>
        <pc:spChg chg="add mod">
          <ac:chgData name="Martin Veshev" userId="8049d213-4a4d-4724-98fe-ea12af2f3ced" providerId="ADAL" clId="{9D76BE46-7693-4B6A-B687-8AE1B38033BA}" dt="2019-09-16T07:57:40.802" v="172" actId="1076"/>
          <ac:spMkLst>
            <pc:docMk/>
            <pc:sldMk cId="1083038384" sldId="418"/>
            <ac:spMk id="5" creationId="{3255EAB6-CE15-49E1-B53E-07F9EB0B714E}"/>
          </ac:spMkLst>
        </pc:spChg>
        <pc:spChg chg="mod">
          <ac:chgData name="Martin Veshev" userId="8049d213-4a4d-4724-98fe-ea12af2f3ced" providerId="ADAL" clId="{9D76BE46-7693-4B6A-B687-8AE1B38033BA}" dt="2019-09-16T08:19:50.803" v="190" actId="404"/>
          <ac:spMkLst>
            <pc:docMk/>
            <pc:sldMk cId="1083038384" sldId="418"/>
            <ac:spMk id="6" creationId="{E848ED75-BEAA-4367-AE9B-03BB846DB22C}"/>
          </ac:spMkLst>
        </pc:spChg>
        <pc:cxnChg chg="add del mod">
          <ac:chgData name="Martin Veshev" userId="8049d213-4a4d-4724-98fe-ea12af2f3ced" providerId="ADAL" clId="{9D76BE46-7693-4B6A-B687-8AE1B38033BA}" dt="2019-09-16T07:57:38.241" v="171" actId="478"/>
          <ac:cxnSpMkLst>
            <pc:docMk/>
            <pc:sldMk cId="1083038384" sldId="418"/>
            <ac:cxnSpMk id="7" creationId="{CBD3BBD3-2C81-49BC-88ED-136E5571EB6E}"/>
          </ac:cxnSpMkLst>
        </pc:cxnChg>
        <pc:cxnChg chg="add mod">
          <ac:chgData name="Martin Veshev" userId="8049d213-4a4d-4724-98fe-ea12af2f3ced" providerId="ADAL" clId="{9D76BE46-7693-4B6A-B687-8AE1B38033BA}" dt="2019-09-16T07:57:36.291" v="170" actId="108"/>
          <ac:cxnSpMkLst>
            <pc:docMk/>
            <pc:sldMk cId="1083038384" sldId="418"/>
            <ac:cxnSpMk id="8" creationId="{F1000D68-E7C1-4853-9249-14F9CAAFA4E2}"/>
          </ac:cxnSpMkLst>
        </pc:cxnChg>
        <pc:cxnChg chg="add mod">
          <ac:chgData name="Martin Veshev" userId="8049d213-4a4d-4724-98fe-ea12af2f3ced" providerId="ADAL" clId="{9D76BE46-7693-4B6A-B687-8AE1B38033BA}" dt="2019-09-16T08:19:57.359" v="192" actId="14100"/>
          <ac:cxnSpMkLst>
            <pc:docMk/>
            <pc:sldMk cId="1083038384" sldId="418"/>
            <ac:cxnSpMk id="14" creationId="{9F59A407-2545-40A7-A7E2-F570BC2AA6EA}"/>
          </ac:cxnSpMkLst>
        </pc:cxnChg>
      </pc:sldChg>
      <pc:sldChg chg="modSp">
        <pc:chgData name="Martin Veshev" userId="8049d213-4a4d-4724-98fe-ea12af2f3ced" providerId="ADAL" clId="{9D76BE46-7693-4B6A-B687-8AE1B38033BA}" dt="2019-09-16T07:45:15.921" v="5" actId="1076"/>
        <pc:sldMkLst>
          <pc:docMk/>
          <pc:sldMk cId="2013906082" sldId="419"/>
        </pc:sldMkLst>
        <pc:spChg chg="mod">
          <ac:chgData name="Martin Veshev" userId="8049d213-4a4d-4724-98fe-ea12af2f3ced" providerId="ADAL" clId="{9D76BE46-7693-4B6A-B687-8AE1B38033BA}" dt="2019-09-16T07:45:15.921" v="5" actId="1076"/>
          <ac:spMkLst>
            <pc:docMk/>
            <pc:sldMk cId="2013906082" sldId="419"/>
            <ac:spMk id="7" creationId="{BB6DFBB7-CB4B-429E-B21C-510148EE4CE3}"/>
          </ac:spMkLst>
        </pc:spChg>
      </pc:sldChg>
      <pc:sldChg chg="modSp">
        <pc:chgData name="Martin Veshev" userId="8049d213-4a4d-4724-98fe-ea12af2f3ced" providerId="ADAL" clId="{9D76BE46-7693-4B6A-B687-8AE1B38033BA}" dt="2019-09-16T08:23:34.991" v="294" actId="14100"/>
        <pc:sldMkLst>
          <pc:docMk/>
          <pc:sldMk cId="2234394894" sldId="420"/>
        </pc:sldMkLst>
        <pc:spChg chg="mod">
          <ac:chgData name="Martin Veshev" userId="8049d213-4a4d-4724-98fe-ea12af2f3ced" providerId="ADAL" clId="{9D76BE46-7693-4B6A-B687-8AE1B38033BA}" dt="2019-09-16T07:50:49.881" v="94" actId="20577"/>
          <ac:spMkLst>
            <pc:docMk/>
            <pc:sldMk cId="2234394894" sldId="420"/>
            <ac:spMk id="3" creationId="{386495AD-7500-482A-8F84-E29C0480BD0F}"/>
          </ac:spMkLst>
        </pc:spChg>
        <pc:spChg chg="mod">
          <ac:chgData name="Martin Veshev" userId="8049d213-4a4d-4724-98fe-ea12af2f3ced" providerId="ADAL" clId="{9D76BE46-7693-4B6A-B687-8AE1B38033BA}" dt="2019-09-16T08:23:34.991" v="294" actId="14100"/>
          <ac:spMkLst>
            <pc:docMk/>
            <pc:sldMk cId="2234394894" sldId="420"/>
            <ac:spMk id="7" creationId="{F853705E-FE63-42FE-BFF6-8A26738D1E16}"/>
          </ac:spMkLst>
        </pc:spChg>
      </pc:sldChg>
    </pc:docChg>
  </pc:docChgLst>
  <pc:docChgLst>
    <pc:chgData name="Telerik Academy" userId="b18ab5f27b23e427" providerId="LiveId" clId="{00BC4096-15FA-41DC-ACFB-335734342D27}"/>
    <pc:docChg chg="undo custSel addSld delSld modSld sldOrd">
      <pc:chgData name="Telerik Academy" userId="b18ab5f27b23e427" providerId="LiveId" clId="{00BC4096-15FA-41DC-ACFB-335734342D27}" dt="2019-09-12T15:00:56.133" v="4721" actId="14100"/>
      <pc:docMkLst>
        <pc:docMk/>
      </pc:docMkLst>
      <pc:sldChg chg="modSp">
        <pc:chgData name="Telerik Academy" userId="b18ab5f27b23e427" providerId="LiveId" clId="{00BC4096-15FA-41DC-ACFB-335734342D27}" dt="2019-09-12T08:02:47.488" v="28" actId="20577"/>
        <pc:sldMkLst>
          <pc:docMk/>
          <pc:sldMk cId="2615005925" sldId="313"/>
        </pc:sldMkLst>
        <pc:spChg chg="mod">
          <ac:chgData name="Telerik Academy" userId="b18ab5f27b23e427" providerId="LiveId" clId="{00BC4096-15FA-41DC-ACFB-335734342D27}" dt="2019-09-12T08:02:37.121" v="26" actId="20577"/>
          <ac:spMkLst>
            <pc:docMk/>
            <pc:sldMk cId="2615005925" sldId="313"/>
            <ac:spMk id="2" creationId="{CB7C97B7-FD7A-40D9-A90D-1DF1C875D8EF}"/>
          </ac:spMkLst>
        </pc:spChg>
        <pc:spChg chg="mod">
          <ac:chgData name="Telerik Academy" userId="b18ab5f27b23e427" providerId="LiveId" clId="{00BC4096-15FA-41DC-ACFB-335734342D27}" dt="2019-09-12T08:02:47.488" v="28" actId="20577"/>
          <ac:spMkLst>
            <pc:docMk/>
            <pc:sldMk cId="2615005925" sldId="313"/>
            <ac:spMk id="3" creationId="{E734DAA8-2142-4D96-836E-47E00CA3B424}"/>
          </ac:spMkLst>
        </pc:spChg>
      </pc:sldChg>
      <pc:sldChg chg="addSp delSp modSp">
        <pc:chgData name="Telerik Academy" userId="b18ab5f27b23e427" providerId="LiveId" clId="{00BC4096-15FA-41DC-ACFB-335734342D27}" dt="2019-09-12T08:07:50.152" v="319" actId="113"/>
        <pc:sldMkLst>
          <pc:docMk/>
          <pc:sldMk cId="3441698043" sldId="314"/>
        </pc:sldMkLst>
        <pc:spChg chg="mod">
          <ac:chgData name="Telerik Academy" userId="b18ab5f27b23e427" providerId="LiveId" clId="{00BC4096-15FA-41DC-ACFB-335734342D27}" dt="2019-09-12T08:07:50.152" v="319" actId="113"/>
          <ac:spMkLst>
            <pc:docMk/>
            <pc:sldMk cId="3441698043" sldId="314"/>
            <ac:spMk id="5" creationId="{B21184D9-9051-4BD8-B405-799762F6A715}"/>
          </ac:spMkLst>
        </pc:spChg>
        <pc:graphicFrameChg chg="add del mod">
          <ac:chgData name="Telerik Academy" userId="b18ab5f27b23e427" providerId="LiveId" clId="{00BC4096-15FA-41DC-ACFB-335734342D27}" dt="2019-09-12T08:07:47.801" v="318"/>
          <ac:graphicFrameMkLst>
            <pc:docMk/>
            <pc:sldMk cId="3441698043" sldId="314"/>
            <ac:graphicFrameMk id="2" creationId="{15A86F6A-C1C7-4256-82F6-35D936288A0C}"/>
          </ac:graphicFrameMkLst>
        </pc:graphicFrameChg>
      </pc:sldChg>
      <pc:sldChg chg="addSp delSp modSp">
        <pc:chgData name="Telerik Academy" userId="b18ab5f27b23e427" providerId="LiveId" clId="{00BC4096-15FA-41DC-ACFB-335734342D27}" dt="2019-09-12T08:18:52.441" v="463" actId="14100"/>
        <pc:sldMkLst>
          <pc:docMk/>
          <pc:sldMk cId="3852934563" sldId="333"/>
        </pc:sldMkLst>
        <pc:spChg chg="mod">
          <ac:chgData name="Telerik Academy" userId="b18ab5f27b23e427" providerId="LiveId" clId="{00BC4096-15FA-41DC-ACFB-335734342D27}" dt="2019-09-12T08:10:24.681" v="339" actId="14100"/>
          <ac:spMkLst>
            <pc:docMk/>
            <pc:sldMk cId="3852934563" sldId="333"/>
            <ac:spMk id="2" creationId="{DE077A82-6BED-4FD1-A8B9-5AB3318AD881}"/>
          </ac:spMkLst>
        </pc:spChg>
        <pc:spChg chg="add del mod">
          <ac:chgData name="Telerik Academy" userId="b18ab5f27b23e427" providerId="LiveId" clId="{00BC4096-15FA-41DC-ACFB-335734342D27}" dt="2019-09-12T08:13:28.240" v="366" actId="14100"/>
          <ac:spMkLst>
            <pc:docMk/>
            <pc:sldMk cId="3852934563" sldId="333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10:55.499" v="344"/>
          <ac:spMkLst>
            <pc:docMk/>
            <pc:sldMk cId="3852934563" sldId="333"/>
            <ac:spMk id="4" creationId="{EA992760-E2CA-42DD-AE41-8B8B029BCB51}"/>
          </ac:spMkLst>
        </pc:spChg>
        <pc:spChg chg="add del">
          <ac:chgData name="Telerik Academy" userId="b18ab5f27b23e427" providerId="LiveId" clId="{00BC4096-15FA-41DC-ACFB-335734342D27}" dt="2019-09-12T08:11:14.585" v="348"/>
          <ac:spMkLst>
            <pc:docMk/>
            <pc:sldMk cId="3852934563" sldId="333"/>
            <ac:spMk id="5" creationId="{1C88A910-EE57-4A38-9DF1-81D2AF3B8AC7}"/>
          </ac:spMkLst>
        </pc:spChg>
        <pc:spChg chg="add del">
          <ac:chgData name="Telerik Academy" userId="b18ab5f27b23e427" providerId="LiveId" clId="{00BC4096-15FA-41DC-ACFB-335734342D27}" dt="2019-09-12T08:12:06.793" v="352"/>
          <ac:spMkLst>
            <pc:docMk/>
            <pc:sldMk cId="3852934563" sldId="333"/>
            <ac:spMk id="6" creationId="{507E742D-BFE6-4C68-A9D0-D8BAC33AE344}"/>
          </ac:spMkLst>
        </pc:spChg>
        <pc:spChg chg="add mod">
          <ac:chgData name="Telerik Academy" userId="b18ab5f27b23e427" providerId="LiveId" clId="{00BC4096-15FA-41DC-ACFB-335734342D27}" dt="2019-09-12T08:15:55.784" v="372" actId="14100"/>
          <ac:spMkLst>
            <pc:docMk/>
            <pc:sldMk cId="3852934563" sldId="333"/>
            <ac:spMk id="7" creationId="{DF497714-948A-44EA-B916-C55110BBFEA9}"/>
          </ac:spMkLst>
        </pc:spChg>
        <pc:spChg chg="add mod">
          <ac:chgData name="Telerik Academy" userId="b18ab5f27b23e427" providerId="LiveId" clId="{00BC4096-15FA-41DC-ACFB-335734342D27}" dt="2019-09-12T08:18:52.441" v="463" actId="14100"/>
          <ac:spMkLst>
            <pc:docMk/>
            <pc:sldMk cId="3852934563" sldId="333"/>
            <ac:spMk id="8" creationId="{852D0A60-CA22-43BC-8639-AE16A31CA526}"/>
          </ac:spMkLst>
        </pc:spChg>
      </pc:sldChg>
      <pc:sldChg chg="modSp">
        <pc:chgData name="Telerik Academy" userId="b18ab5f27b23e427" providerId="LiveId" clId="{00BC4096-15FA-41DC-ACFB-335734342D27}" dt="2019-09-12T08:28:42.194" v="670" actId="15"/>
        <pc:sldMkLst>
          <pc:docMk/>
          <pc:sldMk cId="1410324220" sldId="334"/>
        </pc:sldMkLst>
        <pc:spChg chg="mod">
          <ac:chgData name="Telerik Academy" userId="b18ab5f27b23e427" providerId="LiveId" clId="{00BC4096-15FA-41DC-ACFB-335734342D27}" dt="2019-09-12T08:23:58.641" v="491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28:42.194" v="670" actId="15"/>
          <ac:spMkLst>
            <pc:docMk/>
            <pc:sldMk cId="1410324220" sldId="334"/>
            <ac:spMk id="3" creationId="{386495AD-7500-482A-8F84-E29C0480BD0F}"/>
          </ac:spMkLst>
        </pc:spChg>
      </pc:sldChg>
      <pc:sldChg chg="add del">
        <pc:chgData name="Telerik Academy" userId="b18ab5f27b23e427" providerId="LiveId" clId="{00BC4096-15FA-41DC-ACFB-335734342D27}" dt="2019-09-12T11:23:29.460" v="4594" actId="2696"/>
        <pc:sldMkLst>
          <pc:docMk/>
          <pc:sldMk cId="2483113641" sldId="343"/>
        </pc:sldMkLst>
      </pc:sldChg>
      <pc:sldChg chg="modSp">
        <pc:chgData name="Telerik Academy" userId="b18ab5f27b23e427" providerId="LiveId" clId="{00BC4096-15FA-41DC-ACFB-335734342D27}" dt="2019-09-12T10:16:34.232" v="2978" actId="20577"/>
        <pc:sldMkLst>
          <pc:docMk/>
          <pc:sldMk cId="2092072623" sldId="362"/>
        </pc:sldMkLst>
        <pc:spChg chg="mod">
          <ac:chgData name="Telerik Academy" userId="b18ab5f27b23e427" providerId="LiveId" clId="{00BC4096-15FA-41DC-ACFB-335734342D27}" dt="2019-09-12T10:16:24.866" v="2968" actId="20577"/>
          <ac:spMkLst>
            <pc:docMk/>
            <pc:sldMk cId="2092072623" sldId="362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16:34.232" v="2978" actId="20577"/>
          <ac:spMkLst>
            <pc:docMk/>
            <pc:sldMk cId="2092072623" sldId="362"/>
            <ac:spMk id="5" creationId="{A085B4D7-E029-4845-A107-3FBFE185C98A}"/>
          </ac:spMkLst>
        </pc:spChg>
      </pc:sldChg>
      <pc:sldChg chg="addSp modSp">
        <pc:chgData name="Telerik Academy" userId="b18ab5f27b23e427" providerId="LiveId" clId="{00BC4096-15FA-41DC-ACFB-335734342D27}" dt="2019-09-12T10:31:59.439" v="3313" actId="1076"/>
        <pc:sldMkLst>
          <pc:docMk/>
          <pc:sldMk cId="3568712050" sldId="364"/>
        </pc:sldMkLst>
        <pc:spChg chg="add mod">
          <ac:chgData name="Telerik Academy" userId="b18ab5f27b23e427" providerId="LiveId" clId="{00BC4096-15FA-41DC-ACFB-335734342D27}" dt="2019-09-12T10:31:59.439" v="3313" actId="1076"/>
          <ac:spMkLst>
            <pc:docMk/>
            <pc:sldMk cId="3568712050" sldId="364"/>
            <ac:spMk id="2" creationId="{AAF5773E-40AE-470D-A307-EEC05C7F58C1}"/>
          </ac:spMkLst>
        </pc:spChg>
        <pc:spChg chg="mod">
          <ac:chgData name="Telerik Academy" userId="b18ab5f27b23e427" providerId="LiveId" clId="{00BC4096-15FA-41DC-ACFB-335734342D27}" dt="2019-09-12T10:16:58.351" v="2996" actId="20577"/>
          <ac:spMkLst>
            <pc:docMk/>
            <pc:sldMk cId="3568712050" sldId="364"/>
            <ac:spMk id="4" creationId="{F8BDA653-84A1-4FC3-BFC4-604414F859E0}"/>
          </ac:spMkLst>
        </pc:spChg>
        <pc:spChg chg="mod">
          <ac:chgData name="Telerik Academy" userId="b18ab5f27b23e427" providerId="LiveId" clId="{00BC4096-15FA-41DC-ACFB-335734342D27}" dt="2019-09-12T10:23:42.431" v="3204" actId="14100"/>
          <ac:spMkLst>
            <pc:docMk/>
            <pc:sldMk cId="3568712050" sldId="364"/>
            <ac:spMk id="5" creationId="{68FA8C58-4FE1-43D9-9F95-77FC1BCAF138}"/>
          </ac:spMkLst>
        </pc:spChg>
      </pc:sldChg>
      <pc:sldChg chg="addSp delSp modSp">
        <pc:chgData name="Telerik Academy" userId="b18ab5f27b23e427" providerId="LiveId" clId="{00BC4096-15FA-41DC-ACFB-335734342D27}" dt="2019-09-12T11:06:24.266" v="4249" actId="20577"/>
        <pc:sldMkLst>
          <pc:docMk/>
          <pc:sldMk cId="3046243381" sldId="367"/>
        </pc:sldMkLst>
        <pc:spChg chg="mod">
          <ac:chgData name="Telerik Academy" userId="b18ab5f27b23e427" providerId="LiveId" clId="{00BC4096-15FA-41DC-ACFB-335734342D27}" dt="2019-09-12T10:54:53.729" v="405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Telerik Academy" userId="b18ab5f27b23e427" providerId="LiveId" clId="{00BC4096-15FA-41DC-ACFB-335734342D27}" dt="2019-09-12T10:58:17.921" v="4223" actId="14100"/>
          <ac:spMkLst>
            <pc:docMk/>
            <pc:sldMk cId="3046243381" sldId="367"/>
            <ac:spMk id="3" creationId="{ED032251-5B13-4A82-81EF-DB35118B863B}"/>
          </ac:spMkLst>
        </pc:spChg>
        <pc:spChg chg="del">
          <ac:chgData name="Telerik Academy" userId="b18ab5f27b23e427" providerId="LiveId" clId="{00BC4096-15FA-41DC-ACFB-335734342D27}" dt="2019-09-12T10:55:18.560" v="4054" actId="478"/>
          <ac:spMkLst>
            <pc:docMk/>
            <pc:sldMk cId="3046243381" sldId="367"/>
            <ac:spMk id="4" creationId="{74656E94-52B5-4156-AFE3-96C663740902}"/>
          </ac:spMkLst>
        </pc:spChg>
        <pc:spChg chg="add mod">
          <ac:chgData name="Telerik Academy" userId="b18ab5f27b23e427" providerId="LiveId" clId="{00BC4096-15FA-41DC-ACFB-335734342D27}" dt="2019-09-12T11:06:24.266" v="4249" actId="20577"/>
          <ac:spMkLst>
            <pc:docMk/>
            <pc:sldMk cId="3046243381" sldId="367"/>
            <ac:spMk id="5" creationId="{5CE9A410-649B-41B8-997A-D4725ACABEB2}"/>
          </ac:spMkLst>
        </pc:spChg>
        <pc:spChg chg="del">
          <ac:chgData name="Telerik Academy" userId="b18ab5f27b23e427" providerId="LiveId" clId="{00BC4096-15FA-41DC-ACFB-335734342D27}" dt="2019-09-12T11:05:40.369" v="4228" actId="478"/>
          <ac:spMkLst>
            <pc:docMk/>
            <pc:sldMk cId="3046243381" sldId="367"/>
            <ac:spMk id="7" creationId="{5A5771F4-8366-43C2-8333-7593823383A8}"/>
          </ac:spMkLst>
        </pc:spChg>
      </pc:sldChg>
      <pc:sldChg chg="modSp">
        <pc:chgData name="Telerik Academy" userId="b18ab5f27b23e427" providerId="LiveId" clId="{00BC4096-15FA-41DC-ACFB-335734342D27}" dt="2019-09-12T08:09:40.297" v="330" actId="20577"/>
        <pc:sldMkLst>
          <pc:docMk/>
          <pc:sldMk cId="3256031564" sldId="381"/>
        </pc:sldMkLst>
        <pc:spChg chg="mod">
          <ac:chgData name="Telerik Academy" userId="b18ab5f27b23e427" providerId="LiveId" clId="{00BC4096-15FA-41DC-ACFB-335734342D27}" dt="2019-09-12T08:09:20.273" v="329" actId="20577"/>
          <ac:spMkLst>
            <pc:docMk/>
            <pc:sldMk cId="3256031564" sldId="381"/>
            <ac:spMk id="4" creationId="{05ADEC18-DDF5-44ED-97B4-F45606A4CF42}"/>
          </ac:spMkLst>
        </pc:spChg>
        <pc:spChg chg="mod">
          <ac:chgData name="Telerik Academy" userId="b18ab5f27b23e427" providerId="LiveId" clId="{00BC4096-15FA-41DC-ACFB-335734342D27}" dt="2019-09-12T08:09:40.297" v="330" actId="20577"/>
          <ac:spMkLst>
            <pc:docMk/>
            <pc:sldMk cId="3256031564" sldId="381"/>
            <ac:spMk id="5" creationId="{E4F91005-C8AA-42EB-A36E-1A2AF1427052}"/>
          </ac:spMkLst>
        </pc:spChg>
      </pc:sldChg>
      <pc:sldChg chg="modSp ord">
        <pc:chgData name="Telerik Academy" userId="b18ab5f27b23e427" providerId="LiveId" clId="{00BC4096-15FA-41DC-ACFB-335734342D27}" dt="2019-09-12T11:23:02.082" v="4586" actId="14100"/>
        <pc:sldMkLst>
          <pc:docMk/>
          <pc:sldMk cId="2370694558" sldId="399"/>
        </pc:sldMkLst>
        <pc:spChg chg="mod">
          <ac:chgData name="Telerik Academy" userId="b18ab5f27b23e427" providerId="LiveId" clId="{00BC4096-15FA-41DC-ACFB-335734342D27}" dt="2019-09-12T11:18:31.579" v="4265" actId="20577"/>
          <ac:spMkLst>
            <pc:docMk/>
            <pc:sldMk cId="2370694558" sldId="39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3:02.082" v="4586" actId="14100"/>
          <ac:spMkLst>
            <pc:docMk/>
            <pc:sldMk cId="2370694558" sldId="399"/>
            <ac:spMk id="7" creationId="{BB6DFBB7-CB4B-429E-B21C-510148EE4CE3}"/>
          </ac:spMkLst>
        </pc:spChg>
      </pc:sldChg>
      <pc:sldChg chg="modSp">
        <pc:chgData name="Telerik Academy" userId="b18ab5f27b23e427" providerId="LiveId" clId="{00BC4096-15FA-41DC-ACFB-335734342D27}" dt="2019-09-12T10:52:20.946" v="4030" actId="20577"/>
        <pc:sldMkLst>
          <pc:docMk/>
          <pc:sldMk cId="2145886326" sldId="400"/>
        </pc:sldMkLst>
        <pc:spChg chg="mod">
          <ac:chgData name="Telerik Academy" userId="b18ab5f27b23e427" providerId="LiveId" clId="{00BC4096-15FA-41DC-ACFB-335734342D27}" dt="2019-09-12T10:51:57.322" v="3985" actId="20577"/>
          <ac:spMkLst>
            <pc:docMk/>
            <pc:sldMk cId="2145886326" sldId="400"/>
            <ac:spMk id="4" creationId="{37CD1502-848B-46C3-83A1-E3785499262C}"/>
          </ac:spMkLst>
        </pc:spChg>
        <pc:spChg chg="mod">
          <ac:chgData name="Telerik Academy" userId="b18ab5f27b23e427" providerId="LiveId" clId="{00BC4096-15FA-41DC-ACFB-335734342D27}" dt="2019-09-12T10:52:20.946" v="4030" actId="20577"/>
          <ac:spMkLst>
            <pc:docMk/>
            <pc:sldMk cId="2145886326" sldId="400"/>
            <ac:spMk id="5" creationId="{A085B4D7-E029-4845-A107-3FBFE185C98A}"/>
          </ac:spMkLst>
        </pc:spChg>
      </pc:sldChg>
      <pc:sldChg chg="addSp delSp modSp add">
        <pc:chgData name="Telerik Academy" userId="b18ab5f27b23e427" providerId="LiveId" clId="{00BC4096-15FA-41DC-ACFB-335734342D27}" dt="2019-09-12T09:03:04.684" v="1687" actId="20577"/>
        <pc:sldMkLst>
          <pc:docMk/>
          <pc:sldMk cId="3086604633" sldId="406"/>
        </pc:sldMkLst>
        <pc:spChg chg="mod">
          <ac:chgData name="Telerik Academy" userId="b18ab5f27b23e427" providerId="LiveId" clId="{00BC4096-15FA-41DC-ACFB-335734342D27}" dt="2019-09-12T09:03:04.684" v="1687" actId="20577"/>
          <ac:spMkLst>
            <pc:docMk/>
            <pc:sldMk cId="3086604633" sldId="406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35:19.572" v="942" actId="27636"/>
          <ac:spMkLst>
            <pc:docMk/>
            <pc:sldMk cId="3086604633" sldId="406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8:31:06.289" v="758"/>
          <ac:spMkLst>
            <pc:docMk/>
            <pc:sldMk cId="3086604633" sldId="406"/>
            <ac:spMk id="4" creationId="{57781036-FA08-4146-B87E-D76CC32209F0}"/>
          </ac:spMkLst>
        </pc:spChg>
        <pc:spChg chg="add del">
          <ac:chgData name="Telerik Academy" userId="b18ab5f27b23e427" providerId="LiveId" clId="{00BC4096-15FA-41DC-ACFB-335734342D27}" dt="2019-09-12T08:31:19.042" v="761"/>
          <ac:spMkLst>
            <pc:docMk/>
            <pc:sldMk cId="3086604633" sldId="406"/>
            <ac:spMk id="5" creationId="{E33BC5FB-F9F9-43B3-9613-65676FE3CC11}"/>
          </ac:spMkLst>
        </pc:spChg>
        <pc:spChg chg="add del">
          <ac:chgData name="Telerik Academy" userId="b18ab5f27b23e427" providerId="LiveId" clId="{00BC4096-15FA-41DC-ACFB-335734342D27}" dt="2019-09-12T08:31:23.938" v="763"/>
          <ac:spMkLst>
            <pc:docMk/>
            <pc:sldMk cId="3086604633" sldId="406"/>
            <ac:spMk id="6" creationId="{0A51F2BE-53BC-45EF-A9A7-08932C98964F}"/>
          </ac:spMkLst>
        </pc:spChg>
      </pc:sldChg>
      <pc:sldChg chg="modSp add">
        <pc:chgData name="Telerik Academy" userId="b18ab5f27b23e427" providerId="LiveId" clId="{00BC4096-15FA-41DC-ACFB-335734342D27}" dt="2019-09-12T10:36:45.232" v="3530" actId="20577"/>
        <pc:sldMkLst>
          <pc:docMk/>
          <pc:sldMk cId="1824126240" sldId="407"/>
        </pc:sldMkLst>
        <pc:spChg chg="mod">
          <ac:chgData name="Telerik Academy" userId="b18ab5f27b23e427" providerId="LiveId" clId="{00BC4096-15FA-41DC-ACFB-335734342D27}" dt="2019-09-12T08:36:26.994" v="956" actId="20577"/>
          <ac:spMkLst>
            <pc:docMk/>
            <pc:sldMk cId="1824126240" sldId="40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6:45.232" v="3530" actId="20577"/>
          <ac:spMkLst>
            <pc:docMk/>
            <pc:sldMk cId="1824126240" sldId="407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8:52:21.372" v="1302" actId="6549"/>
        <pc:sldMkLst>
          <pc:docMk/>
          <pc:sldMk cId="91061223" sldId="408"/>
        </pc:sldMkLst>
        <pc:spChg chg="mod">
          <ac:chgData name="Telerik Academy" userId="b18ab5f27b23e427" providerId="LiveId" clId="{00BC4096-15FA-41DC-ACFB-335734342D27}" dt="2019-09-12T08:43:49.266" v="1180" actId="14100"/>
          <ac:spMkLst>
            <pc:docMk/>
            <pc:sldMk cId="91061223" sldId="40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2:21.372" v="1302" actId="6549"/>
          <ac:spMkLst>
            <pc:docMk/>
            <pc:sldMk cId="91061223" sldId="408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8:44:08.706" v="1185" actId="20577"/>
          <ac:spMkLst>
            <pc:docMk/>
            <pc:sldMk cId="91061223" sldId="408"/>
            <ac:spMk id="4" creationId="{568AB892-5029-4053-B78F-89A1782733CF}"/>
          </ac:spMkLst>
        </pc:spChg>
      </pc:sldChg>
      <pc:sldChg chg="addSp delSp modSp add">
        <pc:chgData name="Telerik Academy" userId="b18ab5f27b23e427" providerId="LiveId" clId="{00BC4096-15FA-41DC-ACFB-335734342D27}" dt="2019-09-12T09:00:31.689" v="1551" actId="255"/>
        <pc:sldMkLst>
          <pc:docMk/>
          <pc:sldMk cId="2962494518" sldId="409"/>
        </pc:sldMkLst>
        <pc:spChg chg="mod">
          <ac:chgData name="Telerik Academy" userId="b18ab5f27b23e427" providerId="LiveId" clId="{00BC4096-15FA-41DC-ACFB-335734342D27}" dt="2019-09-12T08:53:30.563" v="1319" actId="20577"/>
          <ac:spMkLst>
            <pc:docMk/>
            <pc:sldMk cId="2962494518" sldId="409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8:57:56.818" v="1548" actId="14100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Telerik Academy" userId="b18ab5f27b23e427" providerId="LiveId" clId="{00BC4096-15FA-41DC-ACFB-335734342D27}" dt="2019-09-12T08:54:04.983" v="1369" actId="27636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Telerik Academy" userId="b18ab5f27b23e427" providerId="LiveId" clId="{00BC4096-15FA-41DC-ACFB-335734342D27}" dt="2019-09-12T08:54:38.426" v="1374" actId="1076"/>
          <ac:spMkLst>
            <pc:docMk/>
            <pc:sldMk cId="2962494518" sldId="409"/>
            <ac:spMk id="5" creationId="{C7B924C2-8986-4F6B-AAB7-700FD3D0F818}"/>
          </ac:spMkLst>
        </pc:spChg>
        <pc:spChg chg="add del">
          <ac:chgData name="Telerik Academy" userId="b18ab5f27b23e427" providerId="LiveId" clId="{00BC4096-15FA-41DC-ACFB-335734342D27}" dt="2019-09-12T08:55:28.364" v="1376"/>
          <ac:spMkLst>
            <pc:docMk/>
            <pc:sldMk cId="2962494518" sldId="409"/>
            <ac:spMk id="6" creationId="{946038F7-AE79-481F-B407-C112888F1C43}"/>
          </ac:spMkLst>
        </pc:spChg>
        <pc:spChg chg="add mod">
          <ac:chgData name="Telerik Academy" userId="b18ab5f27b23e427" providerId="LiveId" clId="{00BC4096-15FA-41DC-ACFB-335734342D27}" dt="2019-09-12T09:00:31.689" v="1551" actId="255"/>
          <ac:spMkLst>
            <pc:docMk/>
            <pc:sldMk cId="2962494518" sldId="409"/>
            <ac:spMk id="7" creationId="{F853705E-FE63-42FE-BFF6-8A26738D1E16}"/>
          </ac:spMkLst>
        </pc:spChg>
      </pc:sldChg>
      <pc:sldChg chg="modSp add">
        <pc:chgData name="Telerik Academy" userId="b18ab5f27b23e427" providerId="LiveId" clId="{00BC4096-15FA-41DC-ACFB-335734342D27}" dt="2019-09-12T15:00:56.133" v="4721" actId="14100"/>
        <pc:sldMkLst>
          <pc:docMk/>
          <pc:sldMk cId="1219213383" sldId="410"/>
        </pc:sldMkLst>
        <pc:spChg chg="mod">
          <ac:chgData name="Telerik Academy" userId="b18ab5f27b23e427" providerId="LiveId" clId="{00BC4096-15FA-41DC-ACFB-335734342D27}" dt="2019-09-12T09:01:12.635" v="1573" actId="20577"/>
          <ac:spMkLst>
            <pc:docMk/>
            <pc:sldMk cId="1219213383" sldId="410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5:00:56.133" v="4721" actId="14100"/>
          <ac:spMkLst>
            <pc:docMk/>
            <pc:sldMk cId="1219213383" sldId="410"/>
            <ac:spMk id="7" creationId="{BB6DFBB7-CB4B-429E-B21C-510148EE4CE3}"/>
          </ac:spMkLst>
        </pc:spChg>
      </pc:sldChg>
      <pc:sldChg chg="addSp modSp add">
        <pc:chgData name="Telerik Academy" userId="b18ab5f27b23e427" providerId="LiveId" clId="{00BC4096-15FA-41DC-ACFB-335734342D27}" dt="2019-09-12T09:09:44.043" v="1957" actId="113"/>
        <pc:sldMkLst>
          <pc:docMk/>
          <pc:sldMk cId="3413617283" sldId="411"/>
        </pc:sldMkLst>
        <pc:spChg chg="mod">
          <ac:chgData name="Telerik Academy" userId="b18ab5f27b23e427" providerId="LiveId" clId="{00BC4096-15FA-41DC-ACFB-335734342D27}" dt="2019-09-12T09:02:55.339" v="1682" actId="20577"/>
          <ac:spMkLst>
            <pc:docMk/>
            <pc:sldMk cId="3413617283" sldId="411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09:44.043" v="1957" actId="113"/>
          <ac:spMkLst>
            <pc:docMk/>
            <pc:sldMk cId="3413617283" sldId="411"/>
            <ac:spMk id="3" creationId="{386495AD-7500-482A-8F84-E29C0480BD0F}"/>
          </ac:spMkLst>
        </pc:spChg>
        <pc:spChg chg="add mod">
          <ac:chgData name="Telerik Academy" userId="b18ab5f27b23e427" providerId="LiveId" clId="{00BC4096-15FA-41DC-ACFB-335734342D27}" dt="2019-09-12T09:09:33.762" v="1956" actId="255"/>
          <ac:spMkLst>
            <pc:docMk/>
            <pc:sldMk cId="3413617283" sldId="411"/>
            <ac:spMk id="4" creationId="{427AB92A-412E-42E7-89B6-0B6EC33D010D}"/>
          </ac:spMkLst>
        </pc:spChg>
      </pc:sldChg>
      <pc:sldChg chg="delSp modSp add modTransition">
        <pc:chgData name="Telerik Academy" userId="b18ab5f27b23e427" providerId="LiveId" clId="{00BC4096-15FA-41DC-ACFB-335734342D27}" dt="2019-09-12T09:33:51.318" v="2228"/>
        <pc:sldMkLst>
          <pc:docMk/>
          <pc:sldMk cId="1162127700" sldId="412"/>
        </pc:sldMkLst>
        <pc:spChg chg="mod">
          <ac:chgData name="Telerik Academy" userId="b18ab5f27b23e427" providerId="LiveId" clId="{00BC4096-15FA-41DC-ACFB-335734342D27}" dt="2019-09-12T09:11:09.020" v="2001" actId="20577"/>
          <ac:spMkLst>
            <pc:docMk/>
            <pc:sldMk cId="1162127700" sldId="412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3:40.158" v="2227" actId="20577"/>
          <ac:spMkLst>
            <pc:docMk/>
            <pc:sldMk cId="1162127700" sldId="412"/>
            <ac:spMk id="3" creationId="{386495AD-7500-482A-8F84-E29C0480BD0F}"/>
          </ac:spMkLst>
        </pc:spChg>
        <pc:spChg chg="del mod">
          <ac:chgData name="Telerik Academy" userId="b18ab5f27b23e427" providerId="LiveId" clId="{00BC4096-15FA-41DC-ACFB-335734342D27}" dt="2019-09-12T09:11:19.995" v="2003" actId="478"/>
          <ac:spMkLst>
            <pc:docMk/>
            <pc:sldMk cId="1162127700" sldId="412"/>
            <ac:spMk id="4" creationId="{427AB92A-412E-42E7-89B6-0B6EC33D010D}"/>
          </ac:spMkLst>
        </pc:spChg>
      </pc:sldChg>
      <pc:sldChg chg="addSp delSp modSp add">
        <pc:chgData name="Telerik Academy" userId="b18ab5f27b23e427" providerId="LiveId" clId="{00BC4096-15FA-41DC-ACFB-335734342D27}" dt="2019-09-12T09:44:37.596" v="2367" actId="255"/>
        <pc:sldMkLst>
          <pc:docMk/>
          <pc:sldMk cId="1457699323" sldId="413"/>
        </pc:sldMkLst>
        <pc:spChg chg="mod">
          <ac:chgData name="Telerik Academy" userId="b18ab5f27b23e427" providerId="LiveId" clId="{00BC4096-15FA-41DC-ACFB-335734342D27}" dt="2019-09-12T09:34:10.972" v="2238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36:49.315" v="2360" actId="27636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09:36:44.189" v="2358" actId="478"/>
          <ac:spMkLst>
            <pc:docMk/>
            <pc:sldMk cId="1457699323" sldId="413"/>
            <ac:spMk id="4" creationId="{427AB92A-412E-42E7-89B6-0B6EC33D010D}"/>
          </ac:spMkLst>
        </pc:spChg>
        <pc:spChg chg="add del mod">
          <ac:chgData name="Telerik Academy" userId="b18ab5f27b23e427" providerId="LiveId" clId="{00BC4096-15FA-41DC-ACFB-335734342D27}" dt="2019-09-12T09:44:29.653" v="2365" actId="478"/>
          <ac:spMkLst>
            <pc:docMk/>
            <pc:sldMk cId="1457699323" sldId="413"/>
            <ac:spMk id="5" creationId="{AF452EF6-7973-4FF6-90A8-46B1E7A3EAC3}"/>
          </ac:spMkLst>
        </pc:spChg>
        <pc:spChg chg="add mod">
          <ac:chgData name="Telerik Academy" userId="b18ab5f27b23e427" providerId="LiveId" clId="{00BC4096-15FA-41DC-ACFB-335734342D27}" dt="2019-09-12T09:44:37.596" v="2367" actId="255"/>
          <ac:spMkLst>
            <pc:docMk/>
            <pc:sldMk cId="1457699323" sldId="413"/>
            <ac:spMk id="6" creationId="{594F5891-4F19-4303-90E2-2A2E7B246924}"/>
          </ac:spMkLst>
        </pc:spChg>
      </pc:sldChg>
      <pc:sldChg chg="addSp delSp modSp add">
        <pc:chgData name="Telerik Academy" userId="b18ab5f27b23e427" providerId="LiveId" clId="{00BC4096-15FA-41DC-ACFB-335734342D27}" dt="2019-09-12T09:54:52.051" v="2622" actId="255"/>
        <pc:sldMkLst>
          <pc:docMk/>
          <pc:sldMk cId="1865620094" sldId="414"/>
        </pc:sldMkLst>
        <pc:spChg chg="mod">
          <ac:chgData name="Telerik Academy" userId="b18ab5f27b23e427" providerId="LiveId" clId="{00BC4096-15FA-41DC-ACFB-335734342D27}" dt="2019-09-12T09:52:19.855" v="2601" actId="1076"/>
          <ac:spMkLst>
            <pc:docMk/>
            <pc:sldMk cId="1865620094" sldId="414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09:53:01.414" v="2618" actId="20577"/>
          <ac:spMkLst>
            <pc:docMk/>
            <pc:sldMk cId="1865620094" sldId="414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09:47:21.086" v="2387"/>
          <ac:spMkLst>
            <pc:docMk/>
            <pc:sldMk cId="1865620094" sldId="414"/>
            <ac:spMk id="4" creationId="{D3B6BF7E-EEF0-4079-A04A-854776915816}"/>
          </ac:spMkLst>
        </pc:spChg>
        <pc:spChg chg="add del">
          <ac:chgData name="Telerik Academy" userId="b18ab5f27b23e427" providerId="LiveId" clId="{00BC4096-15FA-41DC-ACFB-335734342D27}" dt="2019-09-12T09:47:25.485" v="2389"/>
          <ac:spMkLst>
            <pc:docMk/>
            <pc:sldMk cId="1865620094" sldId="414"/>
            <ac:spMk id="5" creationId="{31D07480-A3BE-4BC2-92AF-445E45487B8D}"/>
          </ac:spMkLst>
        </pc:spChg>
        <pc:spChg chg="del">
          <ac:chgData name="Telerik Academy" userId="b18ab5f27b23e427" providerId="LiveId" clId="{00BC4096-15FA-41DC-ACFB-335734342D27}" dt="2019-09-12T09:46:57.677" v="2383" actId="478"/>
          <ac:spMkLst>
            <pc:docMk/>
            <pc:sldMk cId="1865620094" sldId="414"/>
            <ac:spMk id="6" creationId="{594F5891-4F19-4303-90E2-2A2E7B246924}"/>
          </ac:spMkLst>
        </pc:spChg>
        <pc:spChg chg="add del">
          <ac:chgData name="Telerik Academy" userId="b18ab5f27b23e427" providerId="LiveId" clId="{00BC4096-15FA-41DC-ACFB-335734342D27}" dt="2019-09-12T09:47:34.382" v="2391"/>
          <ac:spMkLst>
            <pc:docMk/>
            <pc:sldMk cId="1865620094" sldId="414"/>
            <ac:spMk id="7" creationId="{A0CECFEB-76DC-44A0-8B33-7D363E407B49}"/>
          </ac:spMkLst>
        </pc:spChg>
        <pc:spChg chg="add mod">
          <ac:chgData name="Telerik Academy" userId="b18ab5f27b23e427" providerId="LiveId" clId="{00BC4096-15FA-41DC-ACFB-335734342D27}" dt="2019-09-12T09:52:25.557" v="2603" actId="1076"/>
          <ac:spMkLst>
            <pc:docMk/>
            <pc:sldMk cId="1865620094" sldId="414"/>
            <ac:spMk id="8" creationId="{8A83C33D-E98A-4138-9E9F-DAA3F1EE5695}"/>
          </ac:spMkLst>
        </pc:spChg>
        <pc:spChg chg="add mod">
          <ac:chgData name="Telerik Academy" userId="b18ab5f27b23e427" providerId="LiveId" clId="{00BC4096-15FA-41DC-ACFB-335734342D27}" dt="2019-09-12T09:52:54.327" v="2617" actId="113"/>
          <ac:spMkLst>
            <pc:docMk/>
            <pc:sldMk cId="1865620094" sldId="414"/>
            <ac:spMk id="9" creationId="{2EA33132-90F1-4A3E-9C3A-C11D5CBB075B}"/>
          </ac:spMkLst>
        </pc:spChg>
        <pc:spChg chg="add mod">
          <ac:chgData name="Telerik Academy" userId="b18ab5f27b23e427" providerId="LiveId" clId="{00BC4096-15FA-41DC-ACFB-335734342D27}" dt="2019-09-12T09:54:52.051" v="2622" actId="255"/>
          <ac:spMkLst>
            <pc:docMk/>
            <pc:sldMk cId="1865620094" sldId="414"/>
            <ac:spMk id="10" creationId="{6F170E7D-A08A-40AF-9030-D5ADCD846D05}"/>
          </ac:spMkLst>
        </pc:spChg>
      </pc:sldChg>
      <pc:sldChg chg="addSp delSp modSp add ord">
        <pc:chgData name="Telerik Academy" userId="b18ab5f27b23e427" providerId="LiveId" clId="{00BC4096-15FA-41DC-ACFB-335734342D27}" dt="2019-09-12T10:17:39.817" v="3015" actId="20577"/>
        <pc:sldMkLst>
          <pc:docMk/>
          <pc:sldMk cId="297985986" sldId="415"/>
        </pc:sldMkLst>
        <pc:spChg chg="mod">
          <ac:chgData name="Telerik Academy" userId="b18ab5f27b23e427" providerId="LiveId" clId="{00BC4096-15FA-41DC-ACFB-335734342D27}" dt="2019-09-12T10:02:39.694" v="2647" actId="20577"/>
          <ac:spMkLst>
            <pc:docMk/>
            <pc:sldMk cId="297985986" sldId="415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17:39.817" v="3015" actId="20577"/>
          <ac:spMkLst>
            <pc:docMk/>
            <pc:sldMk cId="297985986" sldId="415"/>
            <ac:spMk id="3" creationId="{386495AD-7500-482A-8F84-E29C0480BD0F}"/>
          </ac:spMkLst>
        </pc:spChg>
        <pc:spChg chg="del">
          <ac:chgData name="Telerik Academy" userId="b18ab5f27b23e427" providerId="LiveId" clId="{00BC4096-15FA-41DC-ACFB-335734342D27}" dt="2019-09-12T10:04:22.734" v="2702" actId="478"/>
          <ac:spMkLst>
            <pc:docMk/>
            <pc:sldMk cId="297985986" sldId="415"/>
            <ac:spMk id="4" creationId="{427AB92A-412E-42E7-89B6-0B6EC33D010D}"/>
          </ac:spMkLst>
        </pc:spChg>
        <pc:spChg chg="add del">
          <ac:chgData name="Telerik Academy" userId="b18ab5f27b23e427" providerId="LiveId" clId="{00BC4096-15FA-41DC-ACFB-335734342D27}" dt="2019-09-12T10:03:12.103" v="2676"/>
          <ac:spMkLst>
            <pc:docMk/>
            <pc:sldMk cId="297985986" sldId="415"/>
            <ac:spMk id="5" creationId="{335FA81E-2D66-4BCE-B833-0373857CD22E}"/>
          </ac:spMkLst>
        </pc:spChg>
        <pc:spChg chg="add del mod">
          <ac:chgData name="Telerik Academy" userId="b18ab5f27b23e427" providerId="LiveId" clId="{00BC4096-15FA-41DC-ACFB-335734342D27}" dt="2019-09-12T10:03:59.534" v="2683" actId="478"/>
          <ac:spMkLst>
            <pc:docMk/>
            <pc:sldMk cId="297985986" sldId="415"/>
            <ac:spMk id="6" creationId="{BED260BD-40C2-4043-B54C-1F5173E2E461}"/>
          </ac:spMkLst>
        </pc:spChg>
        <pc:spChg chg="add del mod">
          <ac:chgData name="Telerik Academy" userId="b18ab5f27b23e427" providerId="LiveId" clId="{00BC4096-15FA-41DC-ACFB-335734342D27}" dt="2019-09-12T10:03:52.486" v="2681" actId="478"/>
          <ac:spMkLst>
            <pc:docMk/>
            <pc:sldMk cId="297985986" sldId="415"/>
            <ac:spMk id="7" creationId="{4EE88FFE-1B39-4DE3-A27E-9CA323ACFCAF}"/>
          </ac:spMkLst>
        </pc:spChg>
        <pc:spChg chg="add mod">
          <ac:chgData name="Telerik Academy" userId="b18ab5f27b23e427" providerId="LiveId" clId="{00BC4096-15FA-41DC-ACFB-335734342D27}" dt="2019-09-12T10:09:05.855" v="2803" actId="1076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Telerik Academy" userId="b18ab5f27b23e427" providerId="LiveId" clId="{00BC4096-15FA-41DC-ACFB-335734342D27}" dt="2019-09-12T10:12:18.255" v="2943" actId="20577"/>
          <ac:spMkLst>
            <pc:docMk/>
            <pc:sldMk cId="297985986" sldId="415"/>
            <ac:spMk id="9" creationId="{187AE2F4-8903-46AC-A4AC-C021381DE20A}"/>
          </ac:spMkLst>
        </pc:spChg>
        <pc:spChg chg="add mod">
          <ac:chgData name="Telerik Academy" userId="b18ab5f27b23e427" providerId="LiveId" clId="{00BC4096-15FA-41DC-ACFB-335734342D27}" dt="2019-09-12T10:14:41.126" v="2947" actId="1076"/>
          <ac:spMkLst>
            <pc:docMk/>
            <pc:sldMk cId="297985986" sldId="415"/>
            <ac:spMk id="10" creationId="{59210A0D-26AD-4107-BAC6-5E80AE2C81C6}"/>
          </ac:spMkLst>
        </pc:spChg>
      </pc:sldChg>
      <pc:sldChg chg="modSp add">
        <pc:chgData name="Telerik Academy" userId="b18ab5f27b23e427" providerId="LiveId" clId="{00BC4096-15FA-41DC-ACFB-335734342D27}" dt="2019-09-12T10:48:43.272" v="3966" actId="14100"/>
        <pc:sldMkLst>
          <pc:docMk/>
          <pc:sldMk cId="4186858474" sldId="416"/>
        </pc:sldMkLst>
        <pc:spChg chg="mod">
          <ac:chgData name="Telerik Academy" userId="b18ab5f27b23e427" providerId="LiveId" clId="{00BC4096-15FA-41DC-ACFB-335734342D27}" dt="2019-09-12T10:27:52.216" v="3245" actId="20577"/>
          <ac:spMkLst>
            <pc:docMk/>
            <pc:sldMk cId="4186858474" sldId="416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48:43.272" v="3966" actId="14100"/>
          <ac:spMkLst>
            <pc:docMk/>
            <pc:sldMk cId="4186858474" sldId="416"/>
            <ac:spMk id="7" creationId="{BB6DFBB7-CB4B-429E-B21C-510148EE4CE3}"/>
          </ac:spMkLst>
        </pc:spChg>
      </pc:sldChg>
      <pc:sldChg chg="modSp add">
        <pc:chgData name="Telerik Academy" userId="b18ab5f27b23e427" providerId="LiveId" clId="{00BC4096-15FA-41DC-ACFB-335734342D27}" dt="2019-09-12T10:34:52.728" v="3483" actId="14100"/>
        <pc:sldMkLst>
          <pc:docMk/>
          <pc:sldMk cId="3539737670" sldId="417"/>
        </pc:sldMkLst>
        <pc:spChg chg="mod">
          <ac:chgData name="Telerik Academy" userId="b18ab5f27b23e427" providerId="LiveId" clId="{00BC4096-15FA-41DC-ACFB-335734342D27}" dt="2019-09-12T10:32:14.207" v="3319" actId="20577"/>
          <ac:spMkLst>
            <pc:docMk/>
            <pc:sldMk cId="3539737670" sldId="417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0:34:52.728" v="3483" actId="14100"/>
          <ac:spMkLst>
            <pc:docMk/>
            <pc:sldMk cId="3539737670" sldId="417"/>
            <ac:spMk id="7" creationId="{BB6DFBB7-CB4B-429E-B21C-510148EE4CE3}"/>
          </ac:spMkLst>
        </pc:spChg>
      </pc:sldChg>
      <pc:sldChg chg="addSp delSp modSp add modAnim">
        <pc:chgData name="Telerik Academy" userId="b18ab5f27b23e427" providerId="LiveId" clId="{00BC4096-15FA-41DC-ACFB-335734342D27}" dt="2019-09-12T10:50:43.281" v="3971"/>
        <pc:sldMkLst>
          <pc:docMk/>
          <pc:sldMk cId="1083038384" sldId="418"/>
        </pc:sldMkLst>
        <pc:spChg chg="mod">
          <ac:chgData name="Telerik Academy" userId="b18ab5f27b23e427" providerId="LiveId" clId="{00BC4096-15FA-41DC-ACFB-335734342D27}" dt="2019-09-12T10:40:34.520" v="3549" actId="20577"/>
          <ac:spMkLst>
            <pc:docMk/>
            <pc:sldMk cId="1083038384" sldId="418"/>
            <ac:spMk id="2" creationId="{DE077A82-6BED-4FD1-A8B9-5AB3318AD881}"/>
          </ac:spMkLst>
        </pc:spChg>
        <pc:spChg chg="mod">
          <ac:chgData name="Telerik Academy" userId="b18ab5f27b23e427" providerId="LiveId" clId="{00BC4096-15FA-41DC-ACFB-335734342D27}" dt="2019-09-12T10:47:14.825" v="3896" actId="14100"/>
          <ac:spMkLst>
            <pc:docMk/>
            <pc:sldMk cId="1083038384" sldId="418"/>
            <ac:spMk id="3" creationId="{386495AD-7500-482A-8F84-E29C0480BD0F}"/>
          </ac:spMkLst>
        </pc:spChg>
        <pc:spChg chg="add del">
          <ac:chgData name="Telerik Academy" userId="b18ab5f27b23e427" providerId="LiveId" clId="{00BC4096-15FA-41DC-ACFB-335734342D27}" dt="2019-09-12T10:41:21.041" v="3592"/>
          <ac:spMkLst>
            <pc:docMk/>
            <pc:sldMk cId="1083038384" sldId="418"/>
            <ac:spMk id="4" creationId="{38F97B00-D59B-4067-9761-011857E5D83A}"/>
          </ac:spMkLst>
        </pc:spChg>
        <pc:spChg chg="add del">
          <ac:chgData name="Telerik Academy" userId="b18ab5f27b23e427" providerId="LiveId" clId="{00BC4096-15FA-41DC-ACFB-335734342D27}" dt="2019-09-12T10:44:29.753" v="3749"/>
          <ac:spMkLst>
            <pc:docMk/>
            <pc:sldMk cId="1083038384" sldId="418"/>
            <ac:spMk id="5" creationId="{D82C7622-EDFB-4570-ADF7-0624E8E3FDD9}"/>
          </ac:spMkLst>
        </pc:spChg>
        <pc:spChg chg="add mod">
          <ac:chgData name="Telerik Academy" userId="b18ab5f27b23e427" providerId="LiveId" clId="{00BC4096-15FA-41DC-ACFB-335734342D27}" dt="2019-09-12T10:50:33.832" v="3970" actId="1076"/>
          <ac:spMkLst>
            <pc:docMk/>
            <pc:sldMk cId="1083038384" sldId="418"/>
            <ac:spMk id="6" creationId="{E848ED75-BEAA-4367-AE9B-03BB846DB22C}"/>
          </ac:spMkLst>
        </pc:spChg>
        <pc:spChg chg="del">
          <ac:chgData name="Telerik Academy" userId="b18ab5f27b23e427" providerId="LiveId" clId="{00BC4096-15FA-41DC-ACFB-335734342D27}" dt="2019-09-12T10:43:55.864" v="3742" actId="478"/>
          <ac:spMkLst>
            <pc:docMk/>
            <pc:sldMk cId="1083038384" sldId="418"/>
            <ac:spMk id="8" creationId="{8A83C33D-E98A-4138-9E9F-DAA3F1EE5695}"/>
          </ac:spMkLst>
        </pc:spChg>
        <pc:spChg chg="del mod">
          <ac:chgData name="Telerik Academy" userId="b18ab5f27b23e427" providerId="LiveId" clId="{00BC4096-15FA-41DC-ACFB-335734342D27}" dt="2019-09-12T10:44:14.050" v="3746" actId="478"/>
          <ac:spMkLst>
            <pc:docMk/>
            <pc:sldMk cId="1083038384" sldId="418"/>
            <ac:spMk id="9" creationId="{2EA33132-90F1-4A3E-9C3A-C11D5CBB075B}"/>
          </ac:spMkLst>
        </pc:spChg>
        <pc:spChg chg="del">
          <ac:chgData name="Telerik Academy" userId="b18ab5f27b23e427" providerId="LiveId" clId="{00BC4096-15FA-41DC-ACFB-335734342D27}" dt="2019-09-12T10:44:00.160" v="3743" actId="478"/>
          <ac:spMkLst>
            <pc:docMk/>
            <pc:sldMk cId="1083038384" sldId="418"/>
            <ac:spMk id="10" creationId="{6F170E7D-A08A-40AF-9030-D5ADCD846D05}"/>
          </ac:spMkLst>
        </pc:spChg>
      </pc:sldChg>
      <pc:sldChg chg="modSp add">
        <pc:chgData name="Telerik Academy" userId="b18ab5f27b23e427" providerId="LiveId" clId="{00BC4096-15FA-41DC-ACFB-335734342D27}" dt="2019-09-12T11:24:36.635" v="4653" actId="14100"/>
        <pc:sldMkLst>
          <pc:docMk/>
          <pc:sldMk cId="2013906082" sldId="419"/>
        </pc:sldMkLst>
        <pc:spChg chg="mod">
          <ac:chgData name="Telerik Academy" userId="b18ab5f27b23e427" providerId="LiveId" clId="{00BC4096-15FA-41DC-ACFB-335734342D27}" dt="2019-09-12T11:23:52.748" v="4605" actId="20577"/>
          <ac:spMkLst>
            <pc:docMk/>
            <pc:sldMk cId="2013906082" sldId="419"/>
            <ac:spMk id="6" creationId="{C877BFAE-BC40-434B-9C77-7C45AE6DF631}"/>
          </ac:spMkLst>
        </pc:spChg>
        <pc:spChg chg="mod">
          <ac:chgData name="Telerik Academy" userId="b18ab5f27b23e427" providerId="LiveId" clId="{00BC4096-15FA-41DC-ACFB-335734342D27}" dt="2019-09-12T11:24:36.635" v="4653" actId="14100"/>
          <ac:spMkLst>
            <pc:docMk/>
            <pc:sldMk cId="2013906082" sldId="419"/>
            <ac:spMk id="7" creationId="{BB6DFBB7-CB4B-429E-B21C-510148EE4CE3}"/>
          </ac:spMkLst>
        </pc:spChg>
      </pc:sldChg>
    </pc:docChg>
  </pc:docChgLst>
  <pc:docChgLst>
    <pc:chgData name="Martin Veshev" userId="8049d213-4a4d-4724-98fe-ea12af2f3ced" providerId="ADAL" clId="{AEBA5765-47B9-45CB-978D-F25DF8558D1F}"/>
    <pc:docChg chg="undo custSel addSld delSld modSld sldOrd">
      <pc:chgData name="Martin Veshev" userId="8049d213-4a4d-4724-98fe-ea12af2f3ced" providerId="ADAL" clId="{AEBA5765-47B9-45CB-978D-F25DF8558D1F}" dt="2019-10-23T11:56:46.517" v="2067" actId="20577"/>
      <pc:docMkLst>
        <pc:docMk/>
      </pc:docMkLst>
      <pc:sldChg chg="modSp">
        <pc:chgData name="Martin Veshev" userId="8049d213-4a4d-4724-98fe-ea12af2f3ced" providerId="ADAL" clId="{AEBA5765-47B9-45CB-978D-F25DF8558D1F}" dt="2019-10-23T11:56:46.517" v="2067" actId="20577"/>
        <pc:sldMkLst>
          <pc:docMk/>
          <pc:sldMk cId="3441698043" sldId="314"/>
        </pc:sldMkLst>
        <pc:spChg chg="mod">
          <ac:chgData name="Martin Veshev" userId="8049d213-4a4d-4724-98fe-ea12af2f3ced" providerId="ADAL" clId="{AEBA5765-47B9-45CB-978D-F25DF8558D1F}" dt="2019-10-23T11:56:46.517" v="2067" actId="20577"/>
          <ac:spMkLst>
            <pc:docMk/>
            <pc:sldMk cId="3441698043" sldId="314"/>
            <ac:spMk id="5" creationId="{B21184D9-9051-4BD8-B405-799762F6A715}"/>
          </ac:spMkLst>
        </pc:spChg>
      </pc:sldChg>
      <pc:sldChg chg="add">
        <pc:chgData name="Martin Veshev" userId="8049d213-4a4d-4724-98fe-ea12af2f3ced" providerId="ADAL" clId="{AEBA5765-47B9-45CB-978D-F25DF8558D1F}" dt="2019-10-23T11:24:52.734" v="1845"/>
        <pc:sldMkLst>
          <pc:docMk/>
          <pc:sldMk cId="400439092" sldId="318"/>
        </pc:sldMkLst>
      </pc:sldChg>
      <pc:sldChg chg="addSp delSp modSp">
        <pc:chgData name="Martin Veshev" userId="8049d213-4a4d-4724-98fe-ea12af2f3ced" providerId="ADAL" clId="{AEBA5765-47B9-45CB-978D-F25DF8558D1F}" dt="2019-10-11T11:49:45.061" v="994" actId="1076"/>
        <pc:sldMkLst>
          <pc:docMk/>
          <pc:sldMk cId="3852934563" sldId="333"/>
        </pc:sldMkLst>
        <pc:spChg chg="mod">
          <ac:chgData name="Martin Veshev" userId="8049d213-4a4d-4724-98fe-ea12af2f3ced" providerId="ADAL" clId="{AEBA5765-47B9-45CB-978D-F25DF8558D1F}" dt="2019-10-11T11:48:46.962" v="991" actId="20577"/>
          <ac:spMkLst>
            <pc:docMk/>
            <pc:sldMk cId="3852934563" sldId="333"/>
            <ac:spMk id="3" creationId="{386495AD-7500-482A-8F84-E29C0480BD0F}"/>
          </ac:spMkLst>
        </pc:spChg>
        <pc:spChg chg="add del mod">
          <ac:chgData name="Martin Veshev" userId="8049d213-4a4d-4724-98fe-ea12af2f3ced" providerId="ADAL" clId="{AEBA5765-47B9-45CB-978D-F25DF8558D1F}" dt="2019-10-11T11:46:01.290" v="971"/>
          <ac:spMkLst>
            <pc:docMk/>
            <pc:sldMk cId="3852934563" sldId="333"/>
            <ac:spMk id="4" creationId="{4DEDA68D-7163-4586-BC80-2593544D3D8E}"/>
          </ac:spMkLst>
        </pc:spChg>
        <pc:spChg chg="add del mod">
          <ac:chgData name="Martin Veshev" userId="8049d213-4a4d-4724-98fe-ea12af2f3ced" providerId="ADAL" clId="{AEBA5765-47B9-45CB-978D-F25DF8558D1F}" dt="2019-10-11T11:46:01.290" v="971"/>
          <ac:spMkLst>
            <pc:docMk/>
            <pc:sldMk cId="3852934563" sldId="333"/>
            <ac:spMk id="5" creationId="{B7B0772B-37E0-465B-B564-8716DCFA1128}"/>
          </ac:spMkLst>
        </pc:spChg>
        <pc:spChg chg="del mod">
          <ac:chgData name="Martin Veshev" userId="8049d213-4a4d-4724-98fe-ea12af2f3ced" providerId="ADAL" clId="{AEBA5765-47B9-45CB-978D-F25DF8558D1F}" dt="2019-10-11T11:45:56.568" v="970" actId="478"/>
          <ac:spMkLst>
            <pc:docMk/>
            <pc:sldMk cId="3852934563" sldId="333"/>
            <ac:spMk id="6" creationId="{13B1A205-7511-4D29-9E1B-A763BF96741C}"/>
          </ac:spMkLst>
        </pc:spChg>
        <pc:spChg chg="del mod">
          <ac:chgData name="Martin Veshev" userId="8049d213-4a4d-4724-98fe-ea12af2f3ced" providerId="ADAL" clId="{AEBA5765-47B9-45CB-978D-F25DF8558D1F}" dt="2019-10-11T11:45:54.750" v="968" actId="478"/>
          <ac:spMkLst>
            <pc:docMk/>
            <pc:sldMk cId="3852934563" sldId="333"/>
            <ac:spMk id="7" creationId="{DF497714-948A-44EA-B916-C55110BBFEA9}"/>
          </ac:spMkLst>
        </pc:spChg>
        <pc:spChg chg="del mod">
          <ac:chgData name="Martin Veshev" userId="8049d213-4a4d-4724-98fe-ea12af2f3ced" providerId="ADAL" clId="{AEBA5765-47B9-45CB-978D-F25DF8558D1F}" dt="2019-10-11T11:45:55.570" v="969" actId="478"/>
          <ac:spMkLst>
            <pc:docMk/>
            <pc:sldMk cId="3852934563" sldId="333"/>
            <ac:spMk id="8" creationId="{852D0A60-CA22-43BC-8639-AE16A31CA526}"/>
          </ac:spMkLst>
        </pc:spChg>
        <pc:picChg chg="add mod">
          <ac:chgData name="Martin Veshev" userId="8049d213-4a4d-4724-98fe-ea12af2f3ced" providerId="ADAL" clId="{AEBA5765-47B9-45CB-978D-F25DF8558D1F}" dt="2019-10-11T11:49:45.061" v="994" actId="1076"/>
          <ac:picMkLst>
            <pc:docMk/>
            <pc:sldMk cId="3852934563" sldId="333"/>
            <ac:picMk id="1026" creationId="{421E2DB6-3D7F-479C-A40B-A3F77FEAABA1}"/>
          </ac:picMkLst>
        </pc:picChg>
      </pc:sldChg>
      <pc:sldChg chg="modSp">
        <pc:chgData name="Martin Veshev" userId="8049d213-4a4d-4724-98fe-ea12af2f3ced" providerId="ADAL" clId="{AEBA5765-47B9-45CB-978D-F25DF8558D1F}" dt="2019-10-11T11:40:24.208" v="902" actId="20577"/>
        <pc:sldMkLst>
          <pc:docMk/>
          <pc:sldMk cId="1410324220" sldId="334"/>
        </pc:sldMkLst>
        <pc:spChg chg="mod">
          <ac:chgData name="Martin Veshev" userId="8049d213-4a4d-4724-98fe-ea12af2f3ced" providerId="ADAL" clId="{AEBA5765-47B9-45CB-978D-F25DF8558D1F}" dt="2019-10-11T11:40:24.208" v="902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Martin Veshev" userId="8049d213-4a4d-4724-98fe-ea12af2f3ced" providerId="ADAL" clId="{AEBA5765-47B9-45CB-978D-F25DF8558D1F}" dt="2019-10-11T11:40:21.179" v="901" actId="20577"/>
          <ac:spMkLst>
            <pc:docMk/>
            <pc:sldMk cId="1410324220" sldId="334"/>
            <ac:spMk id="3" creationId="{386495AD-7500-482A-8F84-E29C0480BD0F}"/>
          </ac:spMkLst>
        </pc:spChg>
      </pc:sldChg>
      <pc:sldChg chg="add">
        <pc:chgData name="Martin Veshev" userId="8049d213-4a4d-4724-98fe-ea12af2f3ced" providerId="ADAL" clId="{AEBA5765-47B9-45CB-978D-F25DF8558D1F}" dt="2019-10-23T11:49:08.307" v="1979"/>
        <pc:sldMkLst>
          <pc:docMk/>
          <pc:sldMk cId="1300494821" sldId="348"/>
        </pc:sldMkLst>
      </pc:sldChg>
      <pc:sldChg chg="addSp delSp modSp add">
        <pc:chgData name="Martin Veshev" userId="8049d213-4a4d-4724-98fe-ea12af2f3ced" providerId="ADAL" clId="{AEBA5765-47B9-45CB-978D-F25DF8558D1F}" dt="2019-10-23T11:24:38.197" v="1844" actId="1076"/>
        <pc:sldMkLst>
          <pc:docMk/>
          <pc:sldMk cId="606099711" sldId="349"/>
        </pc:sldMkLst>
        <pc:spChg chg="mod">
          <ac:chgData name="Martin Veshev" userId="8049d213-4a4d-4724-98fe-ea12af2f3ced" providerId="ADAL" clId="{AEBA5765-47B9-45CB-978D-F25DF8558D1F}" dt="2019-10-23T11:24:27.247" v="1840" actId="14100"/>
          <ac:spMkLst>
            <pc:docMk/>
            <pc:sldMk cId="606099711" sldId="349"/>
            <ac:spMk id="2" creationId="{F1B9F736-8A18-4500-A1AB-D2EAF6ECBAB4}"/>
          </ac:spMkLst>
        </pc:spChg>
        <pc:spChg chg="del mod">
          <ac:chgData name="Martin Veshev" userId="8049d213-4a4d-4724-98fe-ea12af2f3ced" providerId="ADAL" clId="{AEBA5765-47B9-45CB-978D-F25DF8558D1F}" dt="2019-10-23T11:24:33.671" v="1843" actId="478"/>
          <ac:spMkLst>
            <pc:docMk/>
            <pc:sldMk cId="606099711" sldId="349"/>
            <ac:spMk id="4" creationId="{317DAA5A-BD1B-4CFD-8F06-9A081A91DDC8}"/>
          </ac:spMkLst>
        </pc:spChg>
        <pc:spChg chg="add mod">
          <ac:chgData name="Martin Veshev" userId="8049d213-4a4d-4724-98fe-ea12af2f3ced" providerId="ADAL" clId="{AEBA5765-47B9-45CB-978D-F25DF8558D1F}" dt="2019-10-23T11:24:38.197" v="1844" actId="1076"/>
          <ac:spMkLst>
            <pc:docMk/>
            <pc:sldMk cId="606099711" sldId="349"/>
            <ac:spMk id="5" creationId="{B217A408-1A14-41D5-AFE9-ECF5EBD6DC2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26:36.300" v="1856" actId="1076"/>
        <pc:sldMkLst>
          <pc:docMk/>
          <pc:sldMk cId="3611730124" sldId="350"/>
        </pc:sldMkLst>
        <pc:spChg chg="add mod">
          <ac:chgData name="Martin Veshev" userId="8049d213-4a4d-4724-98fe-ea12af2f3ced" providerId="ADAL" clId="{AEBA5765-47B9-45CB-978D-F25DF8558D1F}" dt="2019-10-23T11:25:30.579" v="1848" actId="1076"/>
          <ac:spMkLst>
            <pc:docMk/>
            <pc:sldMk cId="3611730124" sldId="350"/>
            <ac:spMk id="2" creationId="{E06562A1-D80D-4D72-AAF3-16A79851F0A2}"/>
          </ac:spMkLst>
        </pc:spChg>
        <pc:spChg chg="add mod">
          <ac:chgData name="Martin Veshev" userId="8049d213-4a4d-4724-98fe-ea12af2f3ced" providerId="ADAL" clId="{AEBA5765-47B9-45CB-978D-F25DF8558D1F}" dt="2019-10-23T11:26:12.747" v="1852" actId="14100"/>
          <ac:spMkLst>
            <pc:docMk/>
            <pc:sldMk cId="3611730124" sldId="350"/>
            <ac:spMk id="3" creationId="{ADC6B808-238B-41D8-9600-1B990A1735D1}"/>
          </ac:spMkLst>
        </pc:spChg>
        <pc:spChg chg="add mod">
          <ac:chgData name="Martin Veshev" userId="8049d213-4a4d-4724-98fe-ea12af2f3ced" providerId="ADAL" clId="{AEBA5765-47B9-45CB-978D-F25DF8558D1F}" dt="2019-10-23T11:26:36.300" v="1856" actId="1076"/>
          <ac:spMkLst>
            <pc:docMk/>
            <pc:sldMk cId="3611730124" sldId="350"/>
            <ac:spMk id="6" creationId="{9E98A452-8C45-4937-9A0C-3887255C8526}"/>
          </ac:spMkLst>
        </pc:spChg>
        <pc:spChg chg="del">
          <ac:chgData name="Martin Veshev" userId="8049d213-4a4d-4724-98fe-ea12af2f3ced" providerId="ADAL" clId="{AEBA5765-47B9-45CB-978D-F25DF8558D1F}" dt="2019-10-23T11:25:27.101" v="1846" actId="478"/>
          <ac:spMkLst>
            <pc:docMk/>
            <pc:sldMk cId="3611730124" sldId="350"/>
            <ac:spMk id="9" creationId="{23C4D852-1704-440D-AC4A-132CA6FD7917}"/>
          </ac:spMkLst>
        </pc:spChg>
        <pc:spChg chg="del">
          <ac:chgData name="Martin Veshev" userId="8049d213-4a4d-4724-98fe-ea12af2f3ced" providerId="ADAL" clId="{AEBA5765-47B9-45CB-978D-F25DF8558D1F}" dt="2019-10-23T11:26:07.389" v="1849" actId="478"/>
          <ac:spMkLst>
            <pc:docMk/>
            <pc:sldMk cId="3611730124" sldId="350"/>
            <ac:spMk id="10" creationId="{3075E9F1-4292-485E-AB37-9AE0CD4F6DD5}"/>
          </ac:spMkLst>
        </pc:spChg>
        <pc:spChg chg="del">
          <ac:chgData name="Martin Veshev" userId="8049d213-4a4d-4724-98fe-ea12af2f3ced" providerId="ADAL" clId="{AEBA5765-47B9-45CB-978D-F25DF8558D1F}" dt="2019-10-23T11:26:29.780" v="1853" actId="478"/>
          <ac:spMkLst>
            <pc:docMk/>
            <pc:sldMk cId="3611730124" sldId="350"/>
            <ac:spMk id="11" creationId="{3D28A92A-E717-41AB-BBD3-CBC7CDAE989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4:13.940" v="1953" actId="478"/>
        <pc:sldMkLst>
          <pc:docMk/>
          <pc:sldMk cId="2538151880" sldId="351"/>
        </pc:sldMkLst>
        <pc:spChg chg="del mod">
          <ac:chgData name="Martin Veshev" userId="8049d213-4a4d-4724-98fe-ea12af2f3ced" providerId="ADAL" clId="{AEBA5765-47B9-45CB-978D-F25DF8558D1F}" dt="2019-10-23T11:42:31.164" v="1896" actId="478"/>
          <ac:spMkLst>
            <pc:docMk/>
            <pc:sldMk cId="2538151880" sldId="351"/>
            <ac:spMk id="2" creationId="{E2EB5909-02AD-4F37-B2E0-1A5156705F74}"/>
          </ac:spMkLst>
        </pc:spChg>
        <pc:spChg chg="del mod">
          <ac:chgData name="Martin Veshev" userId="8049d213-4a4d-4724-98fe-ea12af2f3ced" providerId="ADAL" clId="{AEBA5765-47B9-45CB-978D-F25DF8558D1F}" dt="2019-10-23T11:42:42.821" v="1900" actId="478"/>
          <ac:spMkLst>
            <pc:docMk/>
            <pc:sldMk cId="2538151880" sldId="351"/>
            <ac:spMk id="3" creationId="{518F9891-EA82-4A65-8B47-52176423A3C3}"/>
          </ac:spMkLst>
        </pc:spChg>
        <pc:spChg chg="mod">
          <ac:chgData name="Martin Veshev" userId="8049d213-4a4d-4724-98fe-ea12af2f3ced" providerId="ADAL" clId="{AEBA5765-47B9-45CB-978D-F25DF8558D1F}" dt="2019-10-23T11:27:23.236" v="1859" actId="20577"/>
          <ac:spMkLst>
            <pc:docMk/>
            <pc:sldMk cId="2538151880" sldId="351"/>
            <ac:spMk id="4" creationId="{9107E555-5434-4FA3-B189-CB516FD9D25E}"/>
          </ac:spMkLst>
        </pc:spChg>
        <pc:spChg chg="mod">
          <ac:chgData name="Martin Veshev" userId="8049d213-4a4d-4724-98fe-ea12af2f3ced" providerId="ADAL" clId="{AEBA5765-47B9-45CB-978D-F25DF8558D1F}" dt="2019-10-23T11:42:56.772" v="1941" actId="20577"/>
          <ac:spMkLst>
            <pc:docMk/>
            <pc:sldMk cId="2538151880" sldId="351"/>
            <ac:spMk id="5" creationId="{D909E60E-428E-4D13-A1A8-25712B085BBB}"/>
          </ac:spMkLst>
        </pc:spChg>
        <pc:spChg chg="del">
          <ac:chgData name="Martin Veshev" userId="8049d213-4a4d-4724-98fe-ea12af2f3ced" providerId="ADAL" clId="{AEBA5765-47B9-45CB-978D-F25DF8558D1F}" dt="2019-10-23T11:44:13.940" v="1953" actId="478"/>
          <ac:spMkLst>
            <pc:docMk/>
            <pc:sldMk cId="2538151880" sldId="351"/>
            <ac:spMk id="6" creationId="{4CC30C08-C382-4027-AA72-5227D38DDEF9}"/>
          </ac:spMkLst>
        </pc:spChg>
        <pc:spChg chg="add mod">
          <ac:chgData name="Martin Veshev" userId="8049d213-4a4d-4724-98fe-ea12af2f3ced" providerId="ADAL" clId="{AEBA5765-47B9-45CB-978D-F25DF8558D1F}" dt="2019-10-23T11:42:40.282" v="1899" actId="1076"/>
          <ac:spMkLst>
            <pc:docMk/>
            <pc:sldMk cId="2538151880" sldId="351"/>
            <ac:spMk id="7" creationId="{578B3CF8-A9C0-4D37-A29A-1C2453A78B9B}"/>
          </ac:spMkLst>
        </pc:spChg>
        <pc:spChg chg="add mod">
          <ac:chgData name="Martin Veshev" userId="8049d213-4a4d-4724-98fe-ea12af2f3ced" providerId="ADAL" clId="{AEBA5765-47B9-45CB-978D-F25DF8558D1F}" dt="2019-10-23T11:44:11.565" v="1952" actId="20577"/>
          <ac:spMkLst>
            <pc:docMk/>
            <pc:sldMk cId="2538151880" sldId="351"/>
            <ac:spMk id="8" creationId="{78B4178B-AB04-489C-86FF-04FAFC343674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6:30.326" v="1960" actId="14100"/>
        <pc:sldMkLst>
          <pc:docMk/>
          <pc:sldMk cId="1678928340" sldId="352"/>
        </pc:sldMkLst>
        <pc:spChg chg="del">
          <ac:chgData name="Martin Veshev" userId="8049d213-4a4d-4724-98fe-ea12af2f3ced" providerId="ADAL" clId="{AEBA5765-47B9-45CB-978D-F25DF8558D1F}" dt="2019-10-23T11:45:03.084" v="1954" actId="478"/>
          <ac:spMkLst>
            <pc:docMk/>
            <pc:sldMk cId="1678928340" sldId="352"/>
            <ac:spMk id="4" creationId="{8E323F05-845E-4BE3-A1CC-0699045A7549}"/>
          </ac:spMkLst>
        </pc:spChg>
        <pc:spChg chg="del">
          <ac:chgData name="Martin Veshev" userId="8049d213-4a4d-4724-98fe-ea12af2f3ced" providerId="ADAL" clId="{AEBA5765-47B9-45CB-978D-F25DF8558D1F}" dt="2019-10-23T11:46:24.468" v="1957" actId="478"/>
          <ac:spMkLst>
            <pc:docMk/>
            <pc:sldMk cId="1678928340" sldId="352"/>
            <ac:spMk id="5" creationId="{8EDCBE1F-7CE5-47B3-8F8B-3E76073BC4F3}"/>
          </ac:spMkLst>
        </pc:spChg>
        <pc:spChg chg="add mod">
          <ac:chgData name="Martin Veshev" userId="8049d213-4a4d-4724-98fe-ea12af2f3ced" providerId="ADAL" clId="{AEBA5765-47B9-45CB-978D-F25DF8558D1F}" dt="2019-10-23T11:45:07.269" v="1956" actId="1076"/>
          <ac:spMkLst>
            <pc:docMk/>
            <pc:sldMk cId="1678928340" sldId="352"/>
            <ac:spMk id="6" creationId="{244C5959-E687-489D-848D-B3FABF5B30FB}"/>
          </ac:spMkLst>
        </pc:spChg>
        <pc:spChg chg="add mod">
          <ac:chgData name="Martin Veshev" userId="8049d213-4a4d-4724-98fe-ea12af2f3ced" providerId="ADAL" clId="{AEBA5765-47B9-45CB-978D-F25DF8558D1F}" dt="2019-10-23T11:46:30.326" v="1960" actId="14100"/>
          <ac:spMkLst>
            <pc:docMk/>
            <pc:sldMk cId="1678928340" sldId="352"/>
            <ac:spMk id="7" creationId="{3922D3DB-E11A-4E2F-AA41-FA7C03988356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48:51.230" v="1978" actId="1076"/>
        <pc:sldMkLst>
          <pc:docMk/>
          <pc:sldMk cId="3253661957" sldId="353"/>
        </pc:sldMkLst>
        <pc:spChg chg="add mod">
          <ac:chgData name="Martin Veshev" userId="8049d213-4a4d-4724-98fe-ea12af2f3ced" providerId="ADAL" clId="{AEBA5765-47B9-45CB-978D-F25DF8558D1F}" dt="2019-10-23T11:48:10.663" v="1969" actId="404"/>
          <ac:spMkLst>
            <pc:docMk/>
            <pc:sldMk cId="3253661957" sldId="353"/>
            <ac:spMk id="2" creationId="{8BCDDE40-17E1-4ED3-A97D-656839C278EF}"/>
          </ac:spMkLst>
        </pc:spChg>
        <pc:spChg chg="del">
          <ac:chgData name="Martin Veshev" userId="8049d213-4a4d-4724-98fe-ea12af2f3ced" providerId="ADAL" clId="{AEBA5765-47B9-45CB-978D-F25DF8558D1F}" dt="2019-10-23T11:47:31.276" v="1961" actId="478"/>
          <ac:spMkLst>
            <pc:docMk/>
            <pc:sldMk cId="3253661957" sldId="353"/>
            <ac:spMk id="7" creationId="{124587AA-7F95-4B92-813C-7B2AF95D2718}"/>
          </ac:spMkLst>
        </pc:spChg>
        <pc:spChg chg="del">
          <ac:chgData name="Martin Veshev" userId="8049d213-4a4d-4724-98fe-ea12af2f3ced" providerId="ADAL" clId="{AEBA5765-47B9-45CB-978D-F25DF8558D1F}" dt="2019-10-23T11:48:27.012" v="1970" actId="478"/>
          <ac:spMkLst>
            <pc:docMk/>
            <pc:sldMk cId="3253661957" sldId="353"/>
            <ac:spMk id="8" creationId="{6D18F44E-C0CF-49BF-9943-7454B68F2EEA}"/>
          </ac:spMkLst>
        </pc:spChg>
        <pc:spChg chg="del">
          <ac:chgData name="Martin Veshev" userId="8049d213-4a4d-4724-98fe-ea12af2f3ced" providerId="ADAL" clId="{AEBA5765-47B9-45CB-978D-F25DF8558D1F}" dt="2019-10-23T11:47:56.397" v="1964" actId="478"/>
          <ac:spMkLst>
            <pc:docMk/>
            <pc:sldMk cId="3253661957" sldId="353"/>
            <ac:spMk id="9" creationId="{24AD0D22-C170-4096-9E1C-4F618EBA5F2D}"/>
          </ac:spMkLst>
        </pc:spChg>
        <pc:spChg chg="del">
          <ac:chgData name="Martin Veshev" userId="8049d213-4a4d-4724-98fe-ea12af2f3ced" providerId="ADAL" clId="{AEBA5765-47B9-45CB-978D-F25DF8558D1F}" dt="2019-10-23T11:48:32.437" v="1974" actId="478"/>
          <ac:spMkLst>
            <pc:docMk/>
            <pc:sldMk cId="3253661957" sldId="353"/>
            <ac:spMk id="10" creationId="{69BEF835-67EE-4CF6-A4A6-C22004213BCB}"/>
          </ac:spMkLst>
        </pc:spChg>
        <pc:spChg chg="add mod">
          <ac:chgData name="Martin Veshev" userId="8049d213-4a4d-4724-98fe-ea12af2f3ced" providerId="ADAL" clId="{AEBA5765-47B9-45CB-978D-F25DF8558D1F}" dt="2019-10-23T11:48:04.458" v="1968" actId="404"/>
          <ac:spMkLst>
            <pc:docMk/>
            <pc:sldMk cId="3253661957" sldId="353"/>
            <ac:spMk id="11" creationId="{3A56F11B-EACD-45E4-A11C-6C8604C37E60}"/>
          </ac:spMkLst>
        </pc:spChg>
        <pc:spChg chg="add mod">
          <ac:chgData name="Martin Veshev" userId="8049d213-4a4d-4724-98fe-ea12af2f3ced" providerId="ADAL" clId="{AEBA5765-47B9-45CB-978D-F25DF8558D1F}" dt="2019-10-23T11:48:30.525" v="1973" actId="404"/>
          <ac:spMkLst>
            <pc:docMk/>
            <pc:sldMk cId="3253661957" sldId="353"/>
            <ac:spMk id="12" creationId="{F37A8CC9-7EB9-41D5-B08D-BA2572699EFE}"/>
          </ac:spMkLst>
        </pc:spChg>
        <pc:spChg chg="add mod">
          <ac:chgData name="Martin Veshev" userId="8049d213-4a4d-4724-98fe-ea12af2f3ced" providerId="ADAL" clId="{AEBA5765-47B9-45CB-978D-F25DF8558D1F}" dt="2019-10-23T11:48:51.230" v="1978" actId="1076"/>
          <ac:spMkLst>
            <pc:docMk/>
            <pc:sldMk cId="3253661957" sldId="353"/>
            <ac:spMk id="13" creationId="{CE07B96E-FED4-40A4-866B-B84020F61CD8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50:32.431" v="1991" actId="1076"/>
        <pc:sldMkLst>
          <pc:docMk/>
          <pc:sldMk cId="2746963835" sldId="361"/>
        </pc:sldMkLst>
        <pc:spChg chg="add mod">
          <ac:chgData name="Martin Veshev" userId="8049d213-4a4d-4724-98fe-ea12af2f3ced" providerId="ADAL" clId="{AEBA5765-47B9-45CB-978D-F25DF8558D1F}" dt="2019-10-23T11:49:58.733" v="1988" actId="14100"/>
          <ac:spMkLst>
            <pc:docMk/>
            <pc:sldMk cId="2746963835" sldId="361"/>
            <ac:spMk id="2" creationId="{07D5D8BE-6C76-4C80-B69F-606CF0644643}"/>
          </ac:spMkLst>
        </pc:spChg>
        <pc:spChg chg="add mod">
          <ac:chgData name="Martin Veshev" userId="8049d213-4a4d-4724-98fe-ea12af2f3ced" providerId="ADAL" clId="{AEBA5765-47B9-45CB-978D-F25DF8558D1F}" dt="2019-10-23T11:50:32.431" v="1991" actId="1076"/>
          <ac:spMkLst>
            <pc:docMk/>
            <pc:sldMk cId="2746963835" sldId="361"/>
            <ac:spMk id="3" creationId="{133D51F5-FF40-4259-83FA-096A81C90A0B}"/>
          </ac:spMkLst>
        </pc:spChg>
        <pc:spChg chg="del">
          <ac:chgData name="Martin Veshev" userId="8049d213-4a4d-4724-98fe-ea12af2f3ced" providerId="ADAL" clId="{AEBA5765-47B9-45CB-978D-F25DF8558D1F}" dt="2019-10-23T11:49:53.796" v="1985" actId="478"/>
          <ac:spMkLst>
            <pc:docMk/>
            <pc:sldMk cId="2746963835" sldId="361"/>
            <ac:spMk id="6" creationId="{1488A2D8-72B4-425B-9001-9C7C8F377623}"/>
          </ac:spMkLst>
        </pc:spChg>
        <pc:spChg chg="add del mod">
          <ac:chgData name="Martin Veshev" userId="8049d213-4a4d-4724-98fe-ea12af2f3ced" providerId="ADAL" clId="{AEBA5765-47B9-45CB-978D-F25DF8558D1F}" dt="2019-10-23T11:50:29.796" v="1989" actId="478"/>
          <ac:spMkLst>
            <pc:docMk/>
            <pc:sldMk cId="2746963835" sldId="361"/>
            <ac:spMk id="7" creationId="{DCCDD64B-A9C2-49E5-A714-7DF1EA89CF79}"/>
          </ac:spMkLst>
        </pc:spChg>
      </pc:sldChg>
      <pc:sldChg chg="ord">
        <pc:chgData name="Martin Veshev" userId="8049d213-4a4d-4724-98fe-ea12af2f3ced" providerId="ADAL" clId="{AEBA5765-47B9-45CB-978D-F25DF8558D1F}" dt="2019-10-23T11:55:18.628" v="2063"/>
        <pc:sldMkLst>
          <pc:docMk/>
          <pc:sldMk cId="2092072623" sldId="362"/>
        </pc:sldMkLst>
      </pc:sldChg>
      <pc:sldChg chg="modSp modAnim delCm modCm">
        <pc:chgData name="Martin Veshev" userId="8049d213-4a4d-4724-98fe-ea12af2f3ced" providerId="ADAL" clId="{AEBA5765-47B9-45CB-978D-F25DF8558D1F}" dt="2019-10-17T09:48:28.839" v="1083" actId="313"/>
        <pc:sldMkLst>
          <pc:docMk/>
          <pc:sldMk cId="3046243381" sldId="367"/>
        </pc:sldMkLst>
        <pc:spChg chg="mod">
          <ac:chgData name="Martin Veshev" userId="8049d213-4a4d-4724-98fe-ea12af2f3ced" providerId="ADAL" clId="{AEBA5765-47B9-45CB-978D-F25DF8558D1F}" dt="2019-10-11T11:44:01.488" v="963" actId="20577"/>
          <ac:spMkLst>
            <pc:docMk/>
            <pc:sldMk cId="3046243381" sldId="367"/>
            <ac:spMk id="2" creationId="{79A91C82-12AD-40E3-A331-90FEEE996B33}"/>
          </ac:spMkLst>
        </pc:spChg>
        <pc:spChg chg="mod">
          <ac:chgData name="Martin Veshev" userId="8049d213-4a4d-4724-98fe-ea12af2f3ced" providerId="ADAL" clId="{AEBA5765-47B9-45CB-978D-F25DF8558D1F}" dt="2019-10-17T09:48:28.839" v="1083" actId="313"/>
          <ac:spMkLst>
            <pc:docMk/>
            <pc:sldMk cId="3046243381" sldId="367"/>
            <ac:spMk id="3" creationId="{ED032251-5B13-4A82-81EF-DB35118B863B}"/>
          </ac:spMkLst>
        </pc:spChg>
        <pc:spChg chg="mod">
          <ac:chgData name="Martin Veshev" userId="8049d213-4a4d-4724-98fe-ea12af2f3ced" providerId="ADAL" clId="{AEBA5765-47B9-45CB-978D-F25DF8558D1F}" dt="2019-10-11T12:14:11.694" v="1015" actId="313"/>
          <ac:spMkLst>
            <pc:docMk/>
            <pc:sldMk cId="3046243381" sldId="367"/>
            <ac:spMk id="5" creationId="{5CE9A410-649B-41B8-997A-D4725ACABEB2}"/>
          </ac:spMkLst>
        </pc:spChg>
      </pc:sldChg>
      <pc:sldChg chg="modSp">
        <pc:chgData name="Martin Veshev" userId="8049d213-4a4d-4724-98fe-ea12af2f3ced" providerId="ADAL" clId="{AEBA5765-47B9-45CB-978D-F25DF8558D1F}" dt="2019-10-11T14:54:00.149" v="1020" actId="313"/>
        <pc:sldMkLst>
          <pc:docMk/>
          <pc:sldMk cId="2145886326" sldId="400"/>
        </pc:sldMkLst>
        <pc:spChg chg="mod">
          <ac:chgData name="Martin Veshev" userId="8049d213-4a4d-4724-98fe-ea12af2f3ced" providerId="ADAL" clId="{AEBA5765-47B9-45CB-978D-F25DF8558D1F}" dt="2019-10-11T14:54:00.149" v="1020" actId="313"/>
          <ac:spMkLst>
            <pc:docMk/>
            <pc:sldMk cId="2145886326" sldId="400"/>
            <ac:spMk id="4" creationId="{37CD1502-848B-46C3-83A1-E3785499262C}"/>
          </ac:spMkLst>
        </pc:spChg>
      </pc:sldChg>
      <pc:sldChg chg="modTransition">
        <pc:chgData name="Martin Veshev" userId="8049d213-4a4d-4724-98fe-ea12af2f3ced" providerId="ADAL" clId="{AEBA5765-47B9-45CB-978D-F25DF8558D1F}" dt="2019-10-11T10:39:19.247" v="1"/>
        <pc:sldMkLst>
          <pc:docMk/>
          <pc:sldMk cId="3086604633" sldId="406"/>
        </pc:sldMkLst>
      </pc:sldChg>
      <pc:sldChg chg="addSp delSp modSp">
        <pc:chgData name="Martin Veshev" userId="8049d213-4a4d-4724-98fe-ea12af2f3ced" providerId="ADAL" clId="{AEBA5765-47B9-45CB-978D-F25DF8558D1F}" dt="2019-10-17T09:46:13.916" v="1025" actId="20577"/>
        <pc:sldMkLst>
          <pc:docMk/>
          <pc:sldMk cId="91061223" sldId="408"/>
        </pc:sldMkLst>
        <pc:spChg chg="add del mod">
          <ac:chgData name="Martin Veshev" userId="8049d213-4a4d-4724-98fe-ea12af2f3ced" providerId="ADAL" clId="{AEBA5765-47B9-45CB-978D-F25DF8558D1F}" dt="2019-10-11T10:43:16.760" v="92"/>
          <ac:spMkLst>
            <pc:docMk/>
            <pc:sldMk cId="91061223" sldId="408"/>
            <ac:spMk id="3" creationId="{E40C2256-9C18-45B1-9FA2-4FB8E01A86C6}"/>
          </ac:spMkLst>
        </pc:spChg>
        <pc:spChg chg="mod">
          <ac:chgData name="Martin Veshev" userId="8049d213-4a4d-4724-98fe-ea12af2f3ced" providerId="ADAL" clId="{AEBA5765-47B9-45CB-978D-F25DF8558D1F}" dt="2019-10-11T10:43:23.524" v="93"/>
          <ac:spMkLst>
            <pc:docMk/>
            <pc:sldMk cId="91061223" sldId="408"/>
            <ac:spMk id="4" creationId="{568AB892-5029-4053-B78F-89A1782733CF}"/>
          </ac:spMkLst>
        </pc:spChg>
        <pc:spChg chg="add mod">
          <ac:chgData name="Martin Veshev" userId="8049d213-4a4d-4724-98fe-ea12af2f3ced" providerId="ADAL" clId="{AEBA5765-47B9-45CB-978D-F25DF8558D1F}" dt="2019-10-11T10:44:06.326" v="123" actId="113"/>
          <ac:spMkLst>
            <pc:docMk/>
            <pc:sldMk cId="91061223" sldId="408"/>
            <ac:spMk id="5" creationId="{D920A92B-15D9-4709-8B43-4A3985848D44}"/>
          </ac:spMkLst>
        </pc:spChg>
        <pc:spChg chg="add mod">
          <ac:chgData name="Martin Veshev" userId="8049d213-4a4d-4724-98fe-ea12af2f3ced" providerId="ADAL" clId="{AEBA5765-47B9-45CB-978D-F25DF8558D1F}" dt="2019-10-11T11:07:57.049" v="558" actId="14100"/>
          <ac:spMkLst>
            <pc:docMk/>
            <pc:sldMk cId="91061223" sldId="408"/>
            <ac:spMk id="6" creationId="{7574BE85-8683-4841-9CC6-CA9B81BC6A43}"/>
          </ac:spMkLst>
        </pc:spChg>
        <pc:spChg chg="mod">
          <ac:chgData name="Martin Veshev" userId="8049d213-4a4d-4724-98fe-ea12af2f3ced" providerId="ADAL" clId="{AEBA5765-47B9-45CB-978D-F25DF8558D1F}" dt="2019-10-17T09:46:13.916" v="1025" actId="20577"/>
          <ac:spMkLst>
            <pc:docMk/>
            <pc:sldMk cId="91061223" sldId="408"/>
            <ac:spMk id="7" creationId="{41C36F12-4BE3-4674-BE6F-592C08CFF145}"/>
          </ac:spMkLst>
        </pc:spChg>
        <pc:spChg chg="del">
          <ac:chgData name="Martin Veshev" userId="8049d213-4a4d-4724-98fe-ea12af2f3ced" providerId="ADAL" clId="{AEBA5765-47B9-45CB-978D-F25DF8558D1F}" dt="2019-10-11T10:42:53.558" v="82" actId="478"/>
          <ac:spMkLst>
            <pc:docMk/>
            <pc:sldMk cId="91061223" sldId="408"/>
            <ac:spMk id="8" creationId="{E7F762E7-3AA8-4143-A66A-880A5F2AA107}"/>
          </ac:spMkLst>
        </pc:spChg>
        <pc:spChg chg="del">
          <ac:chgData name="Martin Veshev" userId="8049d213-4a4d-4724-98fe-ea12af2f3ced" providerId="ADAL" clId="{AEBA5765-47B9-45CB-978D-F25DF8558D1F}" dt="2019-10-11T10:42:55.501" v="83" actId="478"/>
          <ac:spMkLst>
            <pc:docMk/>
            <pc:sldMk cId="91061223" sldId="408"/>
            <ac:spMk id="9" creationId="{C9452FC1-F4A8-4661-97E8-0A2C5DF5857C}"/>
          </ac:spMkLst>
        </pc:spChg>
        <pc:spChg chg="del">
          <ac:chgData name="Martin Veshev" userId="8049d213-4a4d-4724-98fe-ea12af2f3ced" providerId="ADAL" clId="{AEBA5765-47B9-45CB-978D-F25DF8558D1F}" dt="2019-10-11T10:42:56.574" v="84" actId="478"/>
          <ac:spMkLst>
            <pc:docMk/>
            <pc:sldMk cId="91061223" sldId="408"/>
            <ac:spMk id="10" creationId="{7390BA1D-E8DF-4472-A5C1-D4A52424C3D7}"/>
          </ac:spMkLst>
        </pc:spChg>
      </pc:sldChg>
      <pc:sldChg chg="modSp">
        <pc:chgData name="Martin Veshev" userId="8049d213-4a4d-4724-98fe-ea12af2f3ced" providerId="ADAL" clId="{AEBA5765-47B9-45CB-978D-F25DF8558D1F}" dt="2019-10-17T09:46:40.596" v="1044" actId="20577"/>
        <pc:sldMkLst>
          <pc:docMk/>
          <pc:sldMk cId="2962494518" sldId="409"/>
        </pc:sldMkLst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4" creationId="{568AB892-5029-4053-B78F-89A1782733CF}"/>
          </ac:spMkLst>
        </pc:spChg>
        <pc:spChg chg="mod">
          <ac:chgData name="Martin Veshev" userId="8049d213-4a4d-4724-98fe-ea12af2f3ced" providerId="ADAL" clId="{AEBA5765-47B9-45CB-978D-F25DF8558D1F}" dt="2019-10-17T09:46:40.596" v="1044" actId="20577"/>
          <ac:spMkLst>
            <pc:docMk/>
            <pc:sldMk cId="2962494518" sldId="409"/>
            <ac:spMk id="5" creationId="{C7B924C2-8986-4F6B-AAB7-700FD3D0F818}"/>
          </ac:spMkLst>
        </pc:spChg>
        <pc:spChg chg="mod">
          <ac:chgData name="Martin Veshev" userId="8049d213-4a4d-4724-98fe-ea12af2f3ced" providerId="ADAL" clId="{AEBA5765-47B9-45CB-978D-F25DF8558D1F}" dt="2019-10-11T11:01:26.392" v="538" actId="1076"/>
          <ac:spMkLst>
            <pc:docMk/>
            <pc:sldMk cId="2962494518" sldId="409"/>
            <ac:spMk id="7" creationId="{4D31ADCB-3170-48A6-AF94-F80076A68534}"/>
          </ac:spMkLst>
        </pc:spChg>
      </pc:sldChg>
      <pc:sldChg chg="addSp delSp modSp add">
        <pc:chgData name="Martin Veshev" userId="8049d213-4a4d-4724-98fe-ea12af2f3ced" providerId="ADAL" clId="{AEBA5765-47B9-45CB-978D-F25DF8558D1F}" dt="2019-10-22T11:26:17.135" v="1412" actId="1076"/>
        <pc:sldMkLst>
          <pc:docMk/>
          <pc:sldMk cId="1457699323" sldId="413"/>
        </pc:sldMkLst>
        <pc:spChg chg="mod">
          <ac:chgData name="Martin Veshev" userId="8049d213-4a4d-4724-98fe-ea12af2f3ced" providerId="ADAL" clId="{AEBA5765-47B9-45CB-978D-F25DF8558D1F}" dt="2019-10-22T11:24:44.430" v="1344" actId="20577"/>
          <ac:spMkLst>
            <pc:docMk/>
            <pc:sldMk cId="1457699323" sldId="413"/>
            <ac:spMk id="2" creationId="{DE077A82-6BED-4FD1-A8B9-5AB3318AD881}"/>
          </ac:spMkLst>
        </pc:spChg>
        <pc:spChg chg="mod">
          <ac:chgData name="Martin Veshev" userId="8049d213-4a4d-4724-98fe-ea12af2f3ced" providerId="ADAL" clId="{AEBA5765-47B9-45CB-978D-F25DF8558D1F}" dt="2019-10-22T11:25:19.849" v="1409" actId="15"/>
          <ac:spMkLst>
            <pc:docMk/>
            <pc:sldMk cId="1457699323" sldId="413"/>
            <ac:spMk id="3" creationId="{386495AD-7500-482A-8F84-E29C0480BD0F}"/>
          </ac:spMkLst>
        </pc:spChg>
        <pc:spChg chg="del">
          <ac:chgData name="Martin Veshev" userId="8049d213-4a4d-4724-98fe-ea12af2f3ced" providerId="ADAL" clId="{AEBA5765-47B9-45CB-978D-F25DF8558D1F}" dt="2019-10-22T11:25:22.254" v="1410" actId="478"/>
          <ac:spMkLst>
            <pc:docMk/>
            <pc:sldMk cId="1457699323" sldId="413"/>
            <ac:spMk id="6" creationId="{5073CCE7-B2E9-4941-A3F1-64C27E6CC49A}"/>
          </ac:spMkLst>
        </pc:spChg>
        <pc:picChg chg="add mod">
          <ac:chgData name="Martin Veshev" userId="8049d213-4a4d-4724-98fe-ea12af2f3ced" providerId="ADAL" clId="{AEBA5765-47B9-45CB-978D-F25DF8558D1F}" dt="2019-10-22T11:26:17.135" v="1412" actId="1076"/>
          <ac:picMkLst>
            <pc:docMk/>
            <pc:sldMk cId="1457699323" sldId="413"/>
            <ac:picMk id="4" creationId="{6D2131F8-08CB-4887-8509-E68B5EFB959B}"/>
          </ac:picMkLst>
        </pc:picChg>
      </pc:sldChg>
      <pc:sldChg chg="addSp modSp ord modAnim">
        <pc:chgData name="Martin Veshev" userId="8049d213-4a4d-4724-98fe-ea12af2f3ced" providerId="ADAL" clId="{AEBA5765-47B9-45CB-978D-F25DF8558D1F}" dt="2019-10-23T11:55:18.628" v="2063"/>
        <pc:sldMkLst>
          <pc:docMk/>
          <pc:sldMk cId="297985986" sldId="415"/>
        </pc:sldMkLst>
        <pc:spChg chg="mod">
          <ac:chgData name="Martin Veshev" userId="8049d213-4a4d-4724-98fe-ea12af2f3ced" providerId="ADAL" clId="{AEBA5765-47B9-45CB-978D-F25DF8558D1F}" dt="2019-10-11T11:10:49.452" v="619" actId="1076"/>
          <ac:spMkLst>
            <pc:docMk/>
            <pc:sldMk cId="297985986" sldId="415"/>
            <ac:spMk id="6" creationId="{A13EB773-3D07-48FA-A57C-79BC86DDC222}"/>
          </ac:spMkLst>
        </pc:spChg>
        <pc:spChg chg="mod">
          <ac:chgData name="Martin Veshev" userId="8049d213-4a4d-4724-98fe-ea12af2f3ced" providerId="ADAL" clId="{AEBA5765-47B9-45CB-978D-F25DF8558D1F}" dt="2019-10-11T11:10:49.452" v="619" actId="1076"/>
          <ac:spMkLst>
            <pc:docMk/>
            <pc:sldMk cId="297985986" sldId="415"/>
            <ac:spMk id="7" creationId="{0CA4E6B0-D446-4006-8247-D827D4277C2D}"/>
          </ac:spMkLst>
        </pc:spChg>
        <pc:spChg chg="mod">
          <ac:chgData name="Martin Veshev" userId="8049d213-4a4d-4724-98fe-ea12af2f3ced" providerId="ADAL" clId="{AEBA5765-47B9-45CB-978D-F25DF8558D1F}" dt="2019-10-17T09:47:40.060" v="1061" actId="20577"/>
          <ac:spMkLst>
            <pc:docMk/>
            <pc:sldMk cId="297985986" sldId="415"/>
            <ac:spMk id="8" creationId="{F9EA459A-AAFF-483C-8209-C5B74E71504D}"/>
          </ac:spMkLst>
        </pc:spChg>
        <pc:spChg chg="add mod">
          <ac:chgData name="Martin Veshev" userId="8049d213-4a4d-4724-98fe-ea12af2f3ced" providerId="ADAL" clId="{AEBA5765-47B9-45CB-978D-F25DF8558D1F}" dt="2019-10-17T09:47:49.341" v="1067" actId="313"/>
          <ac:spMkLst>
            <pc:docMk/>
            <pc:sldMk cId="297985986" sldId="415"/>
            <ac:spMk id="9" creationId="{F83555B1-6EA7-48EC-B33C-7A0079E62470}"/>
          </ac:spMkLst>
        </pc:spChg>
      </pc:sldChg>
      <pc:sldChg chg="modSp">
        <pc:chgData name="Martin Veshev" userId="8049d213-4a4d-4724-98fe-ea12af2f3ced" providerId="ADAL" clId="{AEBA5765-47B9-45CB-978D-F25DF8558D1F}" dt="2019-10-11T11:50:05.272" v="1012" actId="20577"/>
        <pc:sldMkLst>
          <pc:docMk/>
          <pc:sldMk cId="2013906082" sldId="419"/>
        </pc:sldMkLst>
        <pc:spChg chg="mod">
          <ac:chgData name="Martin Veshev" userId="8049d213-4a4d-4724-98fe-ea12af2f3ced" providerId="ADAL" clId="{AEBA5765-47B9-45CB-978D-F25DF8558D1F}" dt="2019-10-11T11:50:05.272" v="1012" actId="20577"/>
          <ac:spMkLst>
            <pc:docMk/>
            <pc:sldMk cId="2013906082" sldId="419"/>
            <ac:spMk id="7" creationId="{BB6DFBB7-CB4B-429E-B21C-510148EE4CE3}"/>
          </ac:spMkLst>
        </pc:spChg>
      </pc:sldChg>
      <pc:sldChg chg="modTransition">
        <pc:chgData name="Martin Veshev" userId="8049d213-4a4d-4724-98fe-ea12af2f3ced" providerId="ADAL" clId="{AEBA5765-47B9-45CB-978D-F25DF8558D1F}" dt="2019-10-11T10:39:11.219" v="0"/>
        <pc:sldMkLst>
          <pc:docMk/>
          <pc:sldMk cId="3376331309" sldId="421"/>
        </pc:sldMkLst>
      </pc:sldChg>
      <pc:sldChg chg="addSp delSp modSp">
        <pc:chgData name="Martin Veshev" userId="8049d213-4a4d-4724-98fe-ea12af2f3ced" providerId="ADAL" clId="{AEBA5765-47B9-45CB-978D-F25DF8558D1F}" dt="2019-10-22T11:15:23.685" v="1085"/>
        <pc:sldMkLst>
          <pc:docMk/>
          <pc:sldMk cId="545926457" sldId="422"/>
        </pc:sldMkLst>
        <pc:spChg chg="add del mod">
          <ac:chgData name="Martin Veshev" userId="8049d213-4a4d-4724-98fe-ea12af2f3ced" providerId="ADAL" clId="{AEBA5765-47B9-45CB-978D-F25DF8558D1F}" dt="2019-10-22T11:15:23.685" v="1085"/>
          <ac:spMkLst>
            <pc:docMk/>
            <pc:sldMk cId="545926457" sldId="422"/>
            <ac:spMk id="3" creationId="{6528EEFC-CC39-4640-AE03-B7E873B1BBFA}"/>
          </ac:spMkLst>
        </pc:spChg>
        <pc:spChg chg="mod">
          <ac:chgData name="Martin Veshev" userId="8049d213-4a4d-4724-98fe-ea12af2f3ced" providerId="ADAL" clId="{AEBA5765-47B9-45CB-978D-F25DF8558D1F}" dt="2019-10-11T10:40:08.278" v="4" actId="12"/>
          <ac:spMkLst>
            <pc:docMk/>
            <pc:sldMk cId="545926457" sldId="422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11T10:49:52.838" v="226" actId="20577"/>
          <ac:spMkLst>
            <pc:docMk/>
            <pc:sldMk cId="545926457" sldId="422"/>
            <ac:spMk id="7" creationId="{A0E9AA62-28AC-4CEE-9A7F-2A97095944E5}"/>
          </ac:spMkLst>
        </pc:spChg>
        <pc:spChg chg="mod">
          <ac:chgData name="Martin Veshev" userId="8049d213-4a4d-4724-98fe-ea12af2f3ced" providerId="ADAL" clId="{AEBA5765-47B9-45CB-978D-F25DF8558D1F}" dt="2019-10-11T10:49:58.702" v="234" actId="20577"/>
          <ac:spMkLst>
            <pc:docMk/>
            <pc:sldMk cId="545926457" sldId="422"/>
            <ac:spMk id="8" creationId="{BE266CF7-E9C9-4057-B060-6EAD301E2E7B}"/>
          </ac:spMkLst>
        </pc:spChg>
      </pc:sldChg>
      <pc:sldChg chg="delSp modSp">
        <pc:chgData name="Martin Veshev" userId="8049d213-4a4d-4724-98fe-ea12af2f3ced" providerId="ADAL" clId="{AEBA5765-47B9-45CB-978D-F25DF8558D1F}" dt="2019-10-17T09:47:23.387" v="1060" actId="313"/>
        <pc:sldMkLst>
          <pc:docMk/>
          <pc:sldMk cId="1953528657" sldId="423"/>
        </pc:sldMkLst>
        <pc:spChg chg="mod">
          <ac:chgData name="Martin Veshev" userId="8049d213-4a4d-4724-98fe-ea12af2f3ced" providerId="ADAL" clId="{AEBA5765-47B9-45CB-978D-F25DF8558D1F}" dt="2019-10-17T09:47:23.387" v="1060" actId="313"/>
          <ac:spMkLst>
            <pc:docMk/>
            <pc:sldMk cId="1953528657" sldId="423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11T11:40:55.351" v="913" actId="1076"/>
          <ac:spMkLst>
            <pc:docMk/>
            <pc:sldMk cId="1953528657" sldId="423"/>
            <ac:spMk id="7" creationId="{A0E9AA62-28AC-4CEE-9A7F-2A97095944E5}"/>
          </ac:spMkLst>
        </pc:spChg>
        <pc:spChg chg="del mod">
          <ac:chgData name="Martin Veshev" userId="8049d213-4a4d-4724-98fe-ea12af2f3ced" providerId="ADAL" clId="{AEBA5765-47B9-45CB-978D-F25DF8558D1F}" dt="2019-10-11T10:42:19.017" v="8" actId="478"/>
          <ac:spMkLst>
            <pc:docMk/>
            <pc:sldMk cId="1953528657" sldId="423"/>
            <ac:spMk id="8" creationId="{BE266CF7-E9C9-4057-B060-6EAD301E2E7B}"/>
          </ac:spMkLst>
        </pc:spChg>
        <pc:spChg chg="del">
          <ac:chgData name="Martin Veshev" userId="8049d213-4a4d-4724-98fe-ea12af2f3ced" providerId="ADAL" clId="{AEBA5765-47B9-45CB-978D-F25DF8558D1F}" dt="2019-10-11T10:42:16.564" v="6" actId="478"/>
          <ac:spMkLst>
            <pc:docMk/>
            <pc:sldMk cId="1953528657" sldId="423"/>
            <ac:spMk id="10" creationId="{376A88F1-B101-4008-80A1-0978AC08F432}"/>
          </ac:spMkLst>
        </pc:spChg>
        <pc:spChg chg="del">
          <ac:chgData name="Martin Veshev" userId="8049d213-4a4d-4724-98fe-ea12af2f3ced" providerId="ADAL" clId="{AEBA5765-47B9-45CB-978D-F25DF8558D1F}" dt="2019-10-11T10:42:20.079" v="9" actId="478"/>
          <ac:spMkLst>
            <pc:docMk/>
            <pc:sldMk cId="1953528657" sldId="423"/>
            <ac:spMk id="11" creationId="{638B38F1-86FC-4359-95AD-69D9670B9840}"/>
          </ac:spMkLst>
        </pc:spChg>
        <pc:spChg chg="del">
          <ac:chgData name="Martin Veshev" userId="8049d213-4a4d-4724-98fe-ea12af2f3ced" providerId="ADAL" clId="{AEBA5765-47B9-45CB-978D-F25DF8558D1F}" dt="2019-10-11T10:42:21.206" v="10" actId="478"/>
          <ac:spMkLst>
            <pc:docMk/>
            <pc:sldMk cId="1953528657" sldId="423"/>
            <ac:spMk id="12" creationId="{E2386C99-41C5-424D-BE46-CABA924F4EDF}"/>
          </ac:spMkLst>
        </pc:spChg>
      </pc:sldChg>
      <pc:sldChg chg="addSp delSp modSp">
        <pc:chgData name="Martin Veshev" userId="8049d213-4a4d-4724-98fe-ea12af2f3ced" providerId="ADAL" clId="{AEBA5765-47B9-45CB-978D-F25DF8558D1F}" dt="2019-10-11T11:43:15.688" v="935" actId="113"/>
        <pc:sldMkLst>
          <pc:docMk/>
          <pc:sldMk cId="367876088" sldId="425"/>
        </pc:sldMkLst>
        <pc:spChg chg="mod">
          <ac:chgData name="Martin Veshev" userId="8049d213-4a4d-4724-98fe-ea12af2f3ced" providerId="ADAL" clId="{AEBA5765-47B9-45CB-978D-F25DF8558D1F}" dt="2019-10-11T11:43:15.688" v="935" actId="113"/>
          <ac:spMkLst>
            <pc:docMk/>
            <pc:sldMk cId="367876088" sldId="425"/>
            <ac:spMk id="3" creationId="{386495AD-7500-482A-8F84-E29C0480BD0F}"/>
          </ac:spMkLst>
        </pc:spChg>
        <pc:spChg chg="del mod">
          <ac:chgData name="Martin Veshev" userId="8049d213-4a4d-4724-98fe-ea12af2f3ced" providerId="ADAL" clId="{AEBA5765-47B9-45CB-978D-F25DF8558D1F}" dt="2019-10-11T11:01:44.524" v="541" actId="478"/>
          <ac:spMkLst>
            <pc:docMk/>
            <pc:sldMk cId="367876088" sldId="425"/>
            <ac:spMk id="4" creationId="{568AB892-5029-4053-B78F-89A1782733CF}"/>
          </ac:spMkLst>
        </pc:spChg>
        <pc:spChg chg="del mod">
          <ac:chgData name="Martin Veshev" userId="8049d213-4a4d-4724-98fe-ea12af2f3ced" providerId="ADAL" clId="{AEBA5765-47B9-45CB-978D-F25DF8558D1F}" dt="2019-10-11T11:01:43.306" v="540" actId="478"/>
          <ac:spMkLst>
            <pc:docMk/>
            <pc:sldMk cId="367876088" sldId="425"/>
            <ac:spMk id="5" creationId="{C7B924C2-8986-4F6B-AAB7-700FD3D0F818}"/>
          </ac:spMkLst>
        </pc:spChg>
        <pc:spChg chg="add del mod">
          <ac:chgData name="Martin Veshev" userId="8049d213-4a4d-4724-98fe-ea12af2f3ced" providerId="ADAL" clId="{AEBA5765-47B9-45CB-978D-F25DF8558D1F}" dt="2019-10-11T10:52:03.807" v="295"/>
          <ac:spMkLst>
            <pc:docMk/>
            <pc:sldMk cId="367876088" sldId="425"/>
            <ac:spMk id="6" creationId="{7E604317-42CF-45BF-92FB-12FE39B38CD2}"/>
          </ac:spMkLst>
        </pc:spChg>
        <pc:spChg chg="mod">
          <ac:chgData name="Martin Veshev" userId="8049d213-4a4d-4724-98fe-ea12af2f3ced" providerId="ADAL" clId="{AEBA5765-47B9-45CB-978D-F25DF8558D1F}" dt="2019-10-11T11:07:31.452" v="552"/>
          <ac:spMkLst>
            <pc:docMk/>
            <pc:sldMk cId="367876088" sldId="425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2:03.807" v="295"/>
          <ac:spMkLst>
            <pc:docMk/>
            <pc:sldMk cId="367876088" sldId="425"/>
            <ac:spMk id="8" creationId="{2E5643FF-986D-41BC-9A5E-311A1AA4537E}"/>
          </ac:spMkLst>
        </pc:spChg>
        <pc:spChg chg="add del">
          <ac:chgData name="Martin Veshev" userId="8049d213-4a4d-4724-98fe-ea12af2f3ced" providerId="ADAL" clId="{AEBA5765-47B9-45CB-978D-F25DF8558D1F}" dt="2019-10-11T10:52:18.521" v="299"/>
          <ac:spMkLst>
            <pc:docMk/>
            <pc:sldMk cId="367876088" sldId="425"/>
            <ac:spMk id="9" creationId="{2F887D18-39A0-4037-8135-32B9937272BD}"/>
          </ac:spMkLst>
        </pc:spChg>
        <pc:spChg chg="add mod">
          <ac:chgData name="Martin Veshev" userId="8049d213-4a4d-4724-98fe-ea12af2f3ced" providerId="ADAL" clId="{AEBA5765-47B9-45CB-978D-F25DF8558D1F}" dt="2019-10-11T11:07:36.858" v="554" actId="1076"/>
          <ac:spMkLst>
            <pc:docMk/>
            <pc:sldMk cId="367876088" sldId="425"/>
            <ac:spMk id="10" creationId="{085CCF70-91EA-421F-B6EC-F05DAD6EC4D2}"/>
          </ac:spMkLst>
        </pc:spChg>
      </pc:sldChg>
      <pc:sldChg chg="modSp">
        <pc:chgData name="Martin Veshev" userId="8049d213-4a4d-4724-98fe-ea12af2f3ced" providerId="ADAL" clId="{AEBA5765-47B9-45CB-978D-F25DF8558D1F}" dt="2019-10-11T11:13:33.779" v="734" actId="20577"/>
        <pc:sldMkLst>
          <pc:docMk/>
          <pc:sldMk cId="3271179781" sldId="426"/>
        </pc:sldMkLst>
        <pc:spChg chg="mod">
          <ac:chgData name="Martin Veshev" userId="8049d213-4a4d-4724-98fe-ea12af2f3ced" providerId="ADAL" clId="{AEBA5765-47B9-45CB-978D-F25DF8558D1F}" dt="2019-10-11T11:13:33.779" v="734" actId="20577"/>
          <ac:spMkLst>
            <pc:docMk/>
            <pc:sldMk cId="3271179781" sldId="426"/>
            <ac:spMk id="2" creationId="{DE077A82-6BED-4FD1-A8B9-5AB3318AD881}"/>
          </ac:spMkLst>
        </pc:spChg>
      </pc:sldChg>
      <pc:sldChg chg="delSp modSp add">
        <pc:chgData name="Martin Veshev" userId="8049d213-4a4d-4724-98fe-ea12af2f3ced" providerId="ADAL" clId="{AEBA5765-47B9-45CB-978D-F25DF8558D1F}" dt="2019-10-11T10:42:34.150" v="77" actId="1035"/>
        <pc:sldMkLst>
          <pc:docMk/>
          <pc:sldMk cId="149425565" sldId="427"/>
        </pc:sldMkLst>
        <pc:spChg chg="del">
          <ac:chgData name="Martin Veshev" userId="8049d213-4a4d-4724-98fe-ea12af2f3ced" providerId="ADAL" clId="{AEBA5765-47B9-45CB-978D-F25DF8558D1F}" dt="2019-10-11T10:42:24.303" v="12" actId="478"/>
          <ac:spMkLst>
            <pc:docMk/>
            <pc:sldMk cId="149425565" sldId="427"/>
            <ac:spMk id="6" creationId="{F2EFAB36-75E7-4B8B-B4BF-016D0760E12C}"/>
          </ac:spMkLst>
        </pc:spChg>
        <pc:spChg chg="del">
          <ac:chgData name="Martin Veshev" userId="8049d213-4a4d-4724-98fe-ea12af2f3ced" providerId="ADAL" clId="{AEBA5765-47B9-45CB-978D-F25DF8558D1F}" dt="2019-10-11T10:42:23.349" v="11" actId="478"/>
          <ac:spMkLst>
            <pc:docMk/>
            <pc:sldMk cId="149425565" sldId="427"/>
            <ac:spMk id="7" creationId="{A0E9AA62-28AC-4CEE-9A7F-2A97095944E5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8" creationId="{BE266CF7-E9C9-4057-B060-6EAD301E2E7B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0" creationId="{376A88F1-B101-4008-80A1-0978AC08F432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1" creationId="{638B38F1-86FC-4359-95AD-69D9670B9840}"/>
          </ac:spMkLst>
        </pc:spChg>
        <pc:spChg chg="mod">
          <ac:chgData name="Martin Veshev" userId="8049d213-4a4d-4724-98fe-ea12af2f3ced" providerId="ADAL" clId="{AEBA5765-47B9-45CB-978D-F25DF8558D1F}" dt="2019-10-11T10:42:34.150" v="77" actId="1035"/>
          <ac:spMkLst>
            <pc:docMk/>
            <pc:sldMk cId="149425565" sldId="427"/>
            <ac:spMk id="12" creationId="{E2386C99-41C5-424D-BE46-CABA924F4EDF}"/>
          </ac:spMkLst>
        </pc:spChg>
      </pc:sldChg>
      <pc:sldChg chg="addSp delSp modSp add">
        <pc:chgData name="Martin Veshev" userId="8049d213-4a4d-4724-98fe-ea12af2f3ced" providerId="ADAL" clId="{AEBA5765-47B9-45CB-978D-F25DF8558D1F}" dt="2019-10-11T11:47:55.753" v="988" actId="1076"/>
        <pc:sldMkLst>
          <pc:docMk/>
          <pc:sldMk cId="1127732575" sldId="428"/>
        </pc:sldMkLst>
        <pc:spChg chg="add del mod">
          <ac:chgData name="Martin Veshev" userId="8049d213-4a4d-4724-98fe-ea12af2f3ced" providerId="ADAL" clId="{AEBA5765-47B9-45CB-978D-F25DF8558D1F}" dt="2019-10-11T11:47:49.463" v="986"/>
          <ac:spMkLst>
            <pc:docMk/>
            <pc:sldMk cId="1127732575" sldId="428"/>
            <ac:spMk id="3" creationId="{F0F8FEEF-4F50-4499-8F7D-E616293FAB67}"/>
          </ac:spMkLst>
        </pc:spChg>
        <pc:spChg chg="del mod">
          <ac:chgData name="Martin Veshev" userId="8049d213-4a4d-4724-98fe-ea12af2f3ced" providerId="ADAL" clId="{AEBA5765-47B9-45CB-978D-F25DF8558D1F}" dt="2019-10-11T10:48:21.862" v="189" actId="478"/>
          <ac:spMkLst>
            <pc:docMk/>
            <pc:sldMk cId="1127732575" sldId="428"/>
            <ac:spMk id="4" creationId="{568AB892-5029-4053-B78F-89A1782733CF}"/>
          </ac:spMkLst>
        </pc:spChg>
        <pc:spChg chg="add del mod">
          <ac:chgData name="Martin Veshev" userId="8049d213-4a4d-4724-98fe-ea12af2f3ced" providerId="ADAL" clId="{AEBA5765-47B9-45CB-978D-F25DF8558D1F}" dt="2019-10-11T11:47:51.983" v="987" actId="478"/>
          <ac:spMkLst>
            <pc:docMk/>
            <pc:sldMk cId="1127732575" sldId="428"/>
            <ac:spMk id="4" creationId="{E6EAC1FA-B2D3-4AC6-9F3A-102AB9514751}"/>
          </ac:spMkLst>
        </pc:spChg>
        <pc:spChg chg="del">
          <ac:chgData name="Martin Veshev" userId="8049d213-4a4d-4724-98fe-ea12af2f3ced" providerId="ADAL" clId="{AEBA5765-47B9-45CB-978D-F25DF8558D1F}" dt="2019-10-11T10:48:20.541" v="188" actId="478"/>
          <ac:spMkLst>
            <pc:docMk/>
            <pc:sldMk cId="1127732575" sldId="428"/>
            <ac:spMk id="7" creationId="{41C36F12-4BE3-4674-BE6F-592C08CFF145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8" creationId="{E7F762E7-3AA8-4143-A66A-880A5F2AA107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9" creationId="{C9452FC1-F4A8-4661-97E8-0A2C5DF5857C}"/>
          </ac:spMkLst>
        </pc:spChg>
        <pc:spChg chg="mod">
          <ac:chgData name="Martin Veshev" userId="8049d213-4a4d-4724-98fe-ea12af2f3ced" providerId="ADAL" clId="{AEBA5765-47B9-45CB-978D-F25DF8558D1F}" dt="2019-10-11T11:47:55.753" v="988" actId="1076"/>
          <ac:spMkLst>
            <pc:docMk/>
            <pc:sldMk cId="1127732575" sldId="428"/>
            <ac:spMk id="10" creationId="{7390BA1D-E8DF-4472-A5C1-D4A52424C3D7}"/>
          </ac:spMkLst>
        </pc:spChg>
      </pc:sldChg>
      <pc:sldChg chg="addSp delSp modSp add ord">
        <pc:chgData name="Martin Veshev" userId="8049d213-4a4d-4724-98fe-ea12af2f3ced" providerId="ADAL" clId="{AEBA5765-47B9-45CB-978D-F25DF8558D1F}" dt="2019-10-11T11:09:09.500" v="602" actId="20577"/>
        <pc:sldMkLst>
          <pc:docMk/>
          <pc:sldMk cId="1920325668" sldId="429"/>
        </pc:sldMkLst>
        <pc:spChg chg="mod">
          <ac:chgData name="Martin Veshev" userId="8049d213-4a4d-4724-98fe-ea12af2f3ced" providerId="ADAL" clId="{AEBA5765-47B9-45CB-978D-F25DF8558D1F}" dt="2019-10-11T10:53:10.070" v="315" actId="20577"/>
          <ac:spMkLst>
            <pc:docMk/>
            <pc:sldMk cId="1920325668" sldId="429"/>
            <ac:spMk id="2" creationId="{DE077A82-6BED-4FD1-A8B9-5AB3318AD881}"/>
          </ac:spMkLst>
        </pc:spChg>
        <pc:spChg chg="del mod">
          <ac:chgData name="Martin Veshev" userId="8049d213-4a4d-4724-98fe-ea12af2f3ced" providerId="ADAL" clId="{AEBA5765-47B9-45CB-978D-F25DF8558D1F}" dt="2019-10-11T10:53:23.992" v="320" actId="478"/>
          <ac:spMkLst>
            <pc:docMk/>
            <pc:sldMk cId="1920325668" sldId="429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0:53:12.477" v="316" actId="113"/>
          <ac:spMkLst>
            <pc:docMk/>
            <pc:sldMk cId="1920325668" sldId="429"/>
            <ac:spMk id="4" creationId="{568AB892-5029-4053-B78F-89A1782733CF}"/>
          </ac:spMkLst>
        </pc:spChg>
        <pc:spChg chg="mod">
          <ac:chgData name="Martin Veshev" userId="8049d213-4a4d-4724-98fe-ea12af2f3ced" providerId="ADAL" clId="{AEBA5765-47B9-45CB-978D-F25DF8558D1F}" dt="2019-10-11T11:09:09.500" v="602" actId="20577"/>
          <ac:spMkLst>
            <pc:docMk/>
            <pc:sldMk cId="1920325668" sldId="429"/>
            <ac:spMk id="5" creationId="{C7B924C2-8986-4F6B-AAB7-700FD3D0F818}"/>
          </ac:spMkLst>
        </pc:spChg>
        <pc:spChg chg="del">
          <ac:chgData name="Martin Veshev" userId="8049d213-4a4d-4724-98fe-ea12af2f3ced" providerId="ADAL" clId="{AEBA5765-47B9-45CB-978D-F25DF8558D1F}" dt="2019-10-11T10:53:35.221" v="323" actId="478"/>
          <ac:spMkLst>
            <pc:docMk/>
            <pc:sldMk cId="1920325668" sldId="429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3:33.436" v="322" actId="478"/>
          <ac:spMkLst>
            <pc:docMk/>
            <pc:sldMk cId="1920325668" sldId="429"/>
            <ac:spMk id="8" creationId="{7D26BAD3-E911-43C3-9C09-DEF83517E5EA}"/>
          </ac:spMkLst>
        </pc:spChg>
        <pc:spChg chg="add del mod">
          <ac:chgData name="Martin Veshev" userId="8049d213-4a4d-4724-98fe-ea12af2f3ced" providerId="ADAL" clId="{AEBA5765-47B9-45CB-978D-F25DF8558D1F}" dt="2019-10-11T11:01:37.300" v="539" actId="478"/>
          <ac:spMkLst>
            <pc:docMk/>
            <pc:sldMk cId="1920325668" sldId="429"/>
            <ac:spMk id="9" creationId="{65E689D4-B125-46A6-A1DC-5D6203C9896E}"/>
          </ac:spMkLst>
        </pc:spChg>
      </pc:sldChg>
      <pc:sldChg chg="add del">
        <pc:chgData name="Martin Veshev" userId="8049d213-4a4d-4724-98fe-ea12af2f3ced" providerId="ADAL" clId="{AEBA5765-47B9-45CB-978D-F25DF8558D1F}" dt="2019-10-11T10:52:47.575" v="310" actId="2696"/>
        <pc:sldMkLst>
          <pc:docMk/>
          <pc:sldMk cId="2750208991" sldId="429"/>
        </pc:sldMkLst>
      </pc:sldChg>
      <pc:sldChg chg="addSp delSp modSp add del">
        <pc:chgData name="Martin Veshev" userId="8049d213-4a4d-4724-98fe-ea12af2f3ced" providerId="ADAL" clId="{AEBA5765-47B9-45CB-978D-F25DF8558D1F}" dt="2019-10-23T11:22:11.289" v="1762" actId="2696"/>
        <pc:sldMkLst>
          <pc:docMk/>
          <pc:sldMk cId="1293361848" sldId="430"/>
        </pc:sldMkLst>
        <pc:spChg chg="del">
          <ac:chgData name="Martin Veshev" userId="8049d213-4a4d-4724-98fe-ea12af2f3ced" providerId="ADAL" clId="{AEBA5765-47B9-45CB-978D-F25DF8558D1F}" dt="2019-10-11T10:54:27.589" v="402" actId="478"/>
          <ac:spMkLst>
            <pc:docMk/>
            <pc:sldMk cId="1293361848" sldId="430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11T11:00:22.623" v="429"/>
          <ac:spMkLst>
            <pc:docMk/>
            <pc:sldMk cId="1293361848" sldId="430"/>
            <ac:spMk id="4" creationId="{568AB892-5029-4053-B78F-89A1782733CF}"/>
          </ac:spMkLst>
        </pc:spChg>
        <pc:spChg chg="del mod">
          <ac:chgData name="Martin Veshev" userId="8049d213-4a4d-4724-98fe-ea12af2f3ced" providerId="ADAL" clId="{AEBA5765-47B9-45CB-978D-F25DF8558D1F}" dt="2019-10-11T10:59:56.760" v="414" actId="478"/>
          <ac:spMkLst>
            <pc:docMk/>
            <pc:sldMk cId="1293361848" sldId="430"/>
            <ac:spMk id="5" creationId="{C7B924C2-8986-4F6B-AAB7-700FD3D0F818}"/>
          </ac:spMkLst>
        </pc:spChg>
        <pc:spChg chg="del">
          <ac:chgData name="Martin Veshev" userId="8049d213-4a4d-4724-98fe-ea12af2f3ced" providerId="ADAL" clId="{AEBA5765-47B9-45CB-978D-F25DF8558D1F}" dt="2019-10-11T10:54:31.549" v="404" actId="478"/>
          <ac:spMkLst>
            <pc:docMk/>
            <pc:sldMk cId="1293361848" sldId="430"/>
            <ac:spMk id="7" creationId="{4D31ADCB-3170-48A6-AF94-F80076A68534}"/>
          </ac:spMkLst>
        </pc:spChg>
        <pc:spChg chg="add del mod">
          <ac:chgData name="Martin Veshev" userId="8049d213-4a4d-4724-98fe-ea12af2f3ced" providerId="ADAL" clId="{AEBA5765-47B9-45CB-978D-F25DF8558D1F}" dt="2019-10-11T10:54:29.877" v="403" actId="478"/>
          <ac:spMkLst>
            <pc:docMk/>
            <pc:sldMk cId="1293361848" sldId="430"/>
            <ac:spMk id="8" creationId="{88E562A5-5743-4A30-BBE1-E454DBDD2CA1}"/>
          </ac:spMkLst>
        </pc:spChg>
        <pc:spChg chg="add mod">
          <ac:chgData name="Martin Veshev" userId="8049d213-4a4d-4724-98fe-ea12af2f3ced" providerId="ADAL" clId="{AEBA5765-47B9-45CB-978D-F25DF8558D1F}" dt="2019-10-11T11:07:42.766" v="555" actId="1076"/>
          <ac:spMkLst>
            <pc:docMk/>
            <pc:sldMk cId="1293361848" sldId="430"/>
            <ac:spMk id="9" creationId="{0F8FF725-31C5-4733-B255-C3C262E712E6}"/>
          </ac:spMkLst>
        </pc:spChg>
        <pc:spChg chg="add del mod">
          <ac:chgData name="Martin Veshev" userId="8049d213-4a4d-4724-98fe-ea12af2f3ced" providerId="ADAL" clId="{AEBA5765-47B9-45CB-978D-F25DF8558D1F}" dt="2019-10-11T11:00:20.021" v="428"/>
          <ac:spMkLst>
            <pc:docMk/>
            <pc:sldMk cId="1293361848" sldId="430"/>
            <ac:spMk id="10" creationId="{B423D1D9-86B4-4C76-A6A4-D295AE9B3EBC}"/>
          </ac:spMkLst>
        </pc:spChg>
        <pc:spChg chg="add mod">
          <ac:chgData name="Martin Veshev" userId="8049d213-4a4d-4724-98fe-ea12af2f3ced" providerId="ADAL" clId="{AEBA5765-47B9-45CB-978D-F25DF8558D1F}" dt="2019-10-11T11:07:45.213" v="556" actId="14100"/>
          <ac:spMkLst>
            <pc:docMk/>
            <pc:sldMk cId="1293361848" sldId="430"/>
            <ac:spMk id="11" creationId="{406C282B-6BF4-46E4-91FA-2E39F9305DC2}"/>
          </ac:spMkLst>
        </pc:spChg>
      </pc:sldChg>
      <pc:sldChg chg="addSp delSp modSp add">
        <pc:chgData name="Martin Veshev" userId="8049d213-4a4d-4724-98fe-ea12af2f3ced" providerId="ADAL" clId="{AEBA5765-47B9-45CB-978D-F25DF8558D1F}" dt="2019-10-11T11:46:51.009" v="985" actId="27636"/>
        <pc:sldMkLst>
          <pc:docMk/>
          <pc:sldMk cId="3615036936" sldId="431"/>
        </pc:sldMkLst>
        <pc:spChg chg="add del mod">
          <ac:chgData name="Martin Veshev" userId="8049d213-4a4d-4724-98fe-ea12af2f3ced" providerId="ADAL" clId="{AEBA5765-47B9-45CB-978D-F25DF8558D1F}" dt="2019-10-11T11:46:38.157" v="980" actId="20577"/>
          <ac:spMkLst>
            <pc:docMk/>
            <pc:sldMk cId="3615036936" sldId="431"/>
            <ac:spMk id="3" creationId="{386495AD-7500-482A-8F84-E29C0480BD0F}"/>
          </ac:spMkLst>
        </pc:spChg>
        <pc:spChg chg="add del mod">
          <ac:chgData name="Martin Veshev" userId="8049d213-4a4d-4724-98fe-ea12af2f3ced" providerId="ADAL" clId="{AEBA5765-47B9-45CB-978D-F25DF8558D1F}" dt="2019-10-11T11:46:35.955" v="979" actId="478"/>
          <ac:spMkLst>
            <pc:docMk/>
            <pc:sldMk cId="3615036936" sldId="431"/>
            <ac:spMk id="5" creationId="{84241AEA-ACCA-4E69-B5FF-01C8A9095AE2}"/>
          </ac:spMkLst>
        </pc:spChg>
        <pc:spChg chg="mod">
          <ac:chgData name="Martin Veshev" userId="8049d213-4a4d-4724-98fe-ea12af2f3ced" providerId="ADAL" clId="{AEBA5765-47B9-45CB-978D-F25DF8558D1F}" dt="2019-10-11T11:46:48.629" v="983" actId="1076"/>
          <ac:spMkLst>
            <pc:docMk/>
            <pc:sldMk cId="3615036936" sldId="431"/>
            <ac:spMk id="6" creationId="{13B1A205-7511-4D29-9E1B-A763BF96741C}"/>
          </ac:spMkLst>
        </pc:spChg>
        <pc:spChg chg="mod">
          <ac:chgData name="Martin Veshev" userId="8049d213-4a4d-4724-98fe-ea12af2f3ced" providerId="ADAL" clId="{AEBA5765-47B9-45CB-978D-F25DF8558D1F}" dt="2019-10-11T11:46:45.546" v="982" actId="1076"/>
          <ac:spMkLst>
            <pc:docMk/>
            <pc:sldMk cId="3615036936" sldId="431"/>
            <ac:spMk id="7" creationId="{DF497714-948A-44EA-B916-C55110BBFEA9}"/>
          </ac:spMkLst>
        </pc:spChg>
        <pc:spChg chg="mod">
          <ac:chgData name="Martin Veshev" userId="8049d213-4a4d-4724-98fe-ea12af2f3ced" providerId="ADAL" clId="{AEBA5765-47B9-45CB-978D-F25DF8558D1F}" dt="2019-10-11T11:46:51.009" v="985" actId="27636"/>
          <ac:spMkLst>
            <pc:docMk/>
            <pc:sldMk cId="3615036936" sldId="431"/>
            <ac:spMk id="8" creationId="{852D0A60-CA22-43BC-8639-AE16A31CA526}"/>
          </ac:spMkLst>
        </pc:spChg>
        <pc:spChg chg="add del mod">
          <ac:chgData name="Martin Veshev" userId="8049d213-4a4d-4724-98fe-ea12af2f3ced" providerId="ADAL" clId="{AEBA5765-47B9-45CB-978D-F25DF8558D1F}" dt="2019-10-11T11:46:35.160" v="977"/>
          <ac:spMkLst>
            <pc:docMk/>
            <pc:sldMk cId="3615036936" sldId="431"/>
            <ac:spMk id="9" creationId="{FE704A21-66AB-4A0E-8DE4-088917FDFA7C}"/>
          </ac:spMkLst>
        </pc:spChg>
        <pc:spChg chg="add del mod">
          <ac:chgData name="Martin Veshev" userId="8049d213-4a4d-4724-98fe-ea12af2f3ced" providerId="ADAL" clId="{AEBA5765-47B9-45CB-978D-F25DF8558D1F}" dt="2019-10-11T11:46:35.160" v="977"/>
          <ac:spMkLst>
            <pc:docMk/>
            <pc:sldMk cId="3615036936" sldId="431"/>
            <ac:spMk id="10" creationId="{02B696C8-8E89-4AE1-964A-67F1BC8FE7DA}"/>
          </ac:spMkLst>
        </pc:spChg>
        <pc:spChg chg="add del mod">
          <ac:chgData name="Martin Veshev" userId="8049d213-4a4d-4724-98fe-ea12af2f3ced" providerId="ADAL" clId="{AEBA5765-47B9-45CB-978D-F25DF8558D1F}" dt="2019-10-11T11:46:40.297" v="981"/>
          <ac:spMkLst>
            <pc:docMk/>
            <pc:sldMk cId="3615036936" sldId="431"/>
            <ac:spMk id="11" creationId="{62971C7C-B15C-4AAB-97AF-51F4D9E374E5}"/>
          </ac:spMkLst>
        </pc:spChg>
        <pc:spChg chg="add del mod">
          <ac:chgData name="Martin Veshev" userId="8049d213-4a4d-4724-98fe-ea12af2f3ced" providerId="ADAL" clId="{AEBA5765-47B9-45CB-978D-F25DF8558D1F}" dt="2019-10-11T11:46:40.297" v="981"/>
          <ac:spMkLst>
            <pc:docMk/>
            <pc:sldMk cId="3615036936" sldId="431"/>
            <ac:spMk id="12" creationId="{28FD0F44-A5EB-4689-A7AE-A48CA7645F81}"/>
          </ac:spMkLst>
        </pc:spChg>
      </pc:sldChg>
      <pc:sldChg chg="addSp delSp modSp add">
        <pc:chgData name="Martin Veshev" userId="8049d213-4a4d-4724-98fe-ea12af2f3ced" providerId="ADAL" clId="{AEBA5765-47B9-45CB-978D-F25DF8558D1F}" dt="2019-10-22T11:23:12.807" v="1321" actId="20577"/>
        <pc:sldMkLst>
          <pc:docMk/>
          <pc:sldMk cId="4074074095" sldId="432"/>
        </pc:sldMkLst>
        <pc:spChg chg="mod">
          <ac:chgData name="Martin Veshev" userId="8049d213-4a4d-4724-98fe-ea12af2f3ced" providerId="ADAL" clId="{AEBA5765-47B9-45CB-978D-F25DF8558D1F}" dt="2019-10-22T11:15:37.503" v="1119" actId="20577"/>
          <ac:spMkLst>
            <pc:docMk/>
            <pc:sldMk cId="4074074095" sldId="432"/>
            <ac:spMk id="2" creationId="{DE077A82-6BED-4FD1-A8B9-5AB3318AD881}"/>
          </ac:spMkLst>
        </pc:spChg>
        <pc:spChg chg="add mod">
          <ac:chgData name="Martin Veshev" userId="8049d213-4a4d-4724-98fe-ea12af2f3ced" providerId="ADAL" clId="{AEBA5765-47B9-45CB-978D-F25DF8558D1F}" dt="2019-10-22T11:23:12.807" v="1321" actId="20577"/>
          <ac:spMkLst>
            <pc:docMk/>
            <pc:sldMk cId="4074074095" sldId="432"/>
            <ac:spMk id="3" creationId="{18F08A7D-605E-4A9B-A6A9-417505FCEDA3}"/>
          </ac:spMkLst>
        </pc:spChg>
        <pc:spChg chg="mod">
          <ac:chgData name="Martin Veshev" userId="8049d213-4a4d-4724-98fe-ea12af2f3ced" providerId="ADAL" clId="{AEBA5765-47B9-45CB-978D-F25DF8558D1F}" dt="2019-10-22T11:15:31.488" v="1094" actId="20577"/>
          <ac:spMkLst>
            <pc:docMk/>
            <pc:sldMk cId="4074074095" sldId="432"/>
            <ac:spMk id="6" creationId="{F2EFAB36-75E7-4B8B-B4BF-016D0760E12C}"/>
          </ac:spMkLst>
        </pc:spChg>
        <pc:spChg chg="mod">
          <ac:chgData name="Martin Veshev" userId="8049d213-4a4d-4724-98fe-ea12af2f3ced" providerId="ADAL" clId="{AEBA5765-47B9-45CB-978D-F25DF8558D1F}" dt="2019-10-22T11:16:37.752" v="1247" actId="1076"/>
          <ac:spMkLst>
            <pc:docMk/>
            <pc:sldMk cId="4074074095" sldId="432"/>
            <ac:spMk id="7" creationId="{A0E9AA62-28AC-4CEE-9A7F-2A97095944E5}"/>
          </ac:spMkLst>
        </pc:spChg>
        <pc:spChg chg="del">
          <ac:chgData name="Martin Veshev" userId="8049d213-4a4d-4724-98fe-ea12af2f3ced" providerId="ADAL" clId="{AEBA5765-47B9-45CB-978D-F25DF8558D1F}" dt="2019-10-22T11:16:40.246" v="1248" actId="478"/>
          <ac:spMkLst>
            <pc:docMk/>
            <pc:sldMk cId="4074074095" sldId="432"/>
            <ac:spMk id="8" creationId="{BE266CF7-E9C9-4057-B060-6EAD301E2E7B}"/>
          </ac:spMkLst>
        </pc:spChg>
        <pc:spChg chg="del">
          <ac:chgData name="Martin Veshev" userId="8049d213-4a4d-4724-98fe-ea12af2f3ced" providerId="ADAL" clId="{AEBA5765-47B9-45CB-978D-F25DF8558D1F}" dt="2019-10-22T11:19:50.973" v="1301" actId="478"/>
          <ac:spMkLst>
            <pc:docMk/>
            <pc:sldMk cId="4074074095" sldId="432"/>
            <ac:spMk id="9" creationId="{2F6127BC-51CF-4ACA-ACB6-D108568C60D6}"/>
          </ac:spMkLst>
        </pc:spChg>
        <pc:spChg chg="mod">
          <ac:chgData name="Martin Veshev" userId="8049d213-4a4d-4724-98fe-ea12af2f3ced" providerId="ADAL" clId="{AEBA5765-47B9-45CB-978D-F25DF8558D1F}" dt="2019-10-22T11:18:45.885" v="1290" actId="27636"/>
          <ac:spMkLst>
            <pc:docMk/>
            <pc:sldMk cId="4074074095" sldId="432"/>
            <ac:spMk id="10" creationId="{376A88F1-B101-4008-80A1-0978AC08F432}"/>
          </ac:spMkLst>
        </pc:spChg>
        <pc:spChg chg="add del">
          <ac:chgData name="Martin Veshev" userId="8049d213-4a4d-4724-98fe-ea12af2f3ced" providerId="ADAL" clId="{AEBA5765-47B9-45CB-978D-F25DF8558D1F}" dt="2019-10-22T11:15:46.263" v="1121"/>
          <ac:spMkLst>
            <pc:docMk/>
            <pc:sldMk cId="4074074095" sldId="432"/>
            <ac:spMk id="11" creationId="{76BF39D7-C1E1-4CD5-A51C-C130F390F709}"/>
          </ac:spMkLst>
        </pc:spChg>
        <pc:spChg chg="add mod">
          <ac:chgData name="Martin Veshev" userId="8049d213-4a4d-4724-98fe-ea12af2f3ced" providerId="ADAL" clId="{AEBA5765-47B9-45CB-978D-F25DF8558D1F}" dt="2019-10-22T11:16:14.134" v="1215" actId="20577"/>
          <ac:spMkLst>
            <pc:docMk/>
            <pc:sldMk cId="4074074095" sldId="432"/>
            <ac:spMk id="12" creationId="{CD190CF6-761C-46DB-8CCC-7E9B00373A1F}"/>
          </ac:spMkLst>
        </pc:spChg>
        <pc:spChg chg="add mod">
          <ac:chgData name="Martin Veshev" userId="8049d213-4a4d-4724-98fe-ea12af2f3ced" providerId="ADAL" clId="{AEBA5765-47B9-45CB-978D-F25DF8558D1F}" dt="2019-10-22T11:19:54.658" v="1303" actId="1076"/>
          <ac:spMkLst>
            <pc:docMk/>
            <pc:sldMk cId="4074074095" sldId="432"/>
            <ac:spMk id="13" creationId="{E3C750C1-C7D5-465F-84AA-AF60E8420F0B}"/>
          </ac:spMkLst>
        </pc:spChg>
      </pc:sldChg>
      <pc:sldChg chg="modSp add del">
        <pc:chgData name="Martin Veshev" userId="8049d213-4a4d-4724-98fe-ea12af2f3ced" providerId="ADAL" clId="{AEBA5765-47B9-45CB-978D-F25DF8558D1F}" dt="2019-10-22T11:24:37.319" v="1338" actId="2696"/>
        <pc:sldMkLst>
          <pc:docMk/>
          <pc:sldMk cId="400958933" sldId="433"/>
        </pc:sldMkLst>
        <pc:spChg chg="mod">
          <ac:chgData name="Martin Veshev" userId="8049d213-4a4d-4724-98fe-ea12af2f3ced" providerId="ADAL" clId="{AEBA5765-47B9-45CB-978D-F25DF8558D1F}" dt="2019-10-22T11:24:15.174" v="1333" actId="20577"/>
          <ac:spMkLst>
            <pc:docMk/>
            <pc:sldMk cId="400958933" sldId="433"/>
            <ac:spMk id="2" creationId="{DE077A82-6BED-4FD1-A8B9-5AB3318AD881}"/>
          </ac:spMkLst>
        </pc:spChg>
      </pc:sldChg>
      <pc:sldChg chg="add del ord">
        <pc:chgData name="Martin Veshev" userId="8049d213-4a4d-4724-98fe-ea12af2f3ced" providerId="ADAL" clId="{AEBA5765-47B9-45CB-978D-F25DF8558D1F}" dt="2019-10-22T12:58:01.915" v="1760" actId="2696"/>
        <pc:sldMkLst>
          <pc:docMk/>
          <pc:sldMk cId="2934191569" sldId="434"/>
        </pc:sldMkLst>
      </pc:sldChg>
      <pc:sldChg chg="addSp delSp modSp add delAnim modAnim">
        <pc:chgData name="Martin Veshev" userId="8049d213-4a4d-4724-98fe-ea12af2f3ced" providerId="ADAL" clId="{AEBA5765-47B9-45CB-978D-F25DF8558D1F}" dt="2019-10-22T11:48:40.210" v="1741" actId="1076"/>
        <pc:sldMkLst>
          <pc:docMk/>
          <pc:sldMk cId="172253660" sldId="435"/>
        </pc:sldMkLst>
        <pc:spChg chg="mod">
          <ac:chgData name="Martin Veshev" userId="8049d213-4a4d-4724-98fe-ea12af2f3ced" providerId="ADAL" clId="{AEBA5765-47B9-45CB-978D-F25DF8558D1F}" dt="2019-10-22T11:45:05.770" v="1674" actId="20577"/>
          <ac:spMkLst>
            <pc:docMk/>
            <pc:sldMk cId="172253660" sldId="435"/>
            <ac:spMk id="3" creationId="{386495AD-7500-482A-8F84-E29C0480BD0F}"/>
          </ac:spMkLst>
        </pc:spChg>
        <pc:spChg chg="add mod">
          <ac:chgData name="Martin Veshev" userId="8049d213-4a4d-4724-98fe-ea12af2f3ced" providerId="ADAL" clId="{AEBA5765-47B9-45CB-978D-F25DF8558D1F}" dt="2019-10-22T11:48:40.210" v="1741" actId="1076"/>
          <ac:spMkLst>
            <pc:docMk/>
            <pc:sldMk cId="172253660" sldId="435"/>
            <ac:spMk id="5" creationId="{C0E49E05-F272-42B7-B3E2-18275FA62B96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9" creationId="{F5FFDDD7-7F83-4DD7-B057-066FD2850094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10" creationId="{5CA55296-BED0-40CF-88C9-C7B8562C9A6E}"/>
          </ac:spMkLst>
        </pc:spChg>
        <pc:spChg chg="add mod">
          <ac:chgData name="Martin Veshev" userId="8049d213-4a4d-4724-98fe-ea12af2f3ced" providerId="ADAL" clId="{AEBA5765-47B9-45CB-978D-F25DF8558D1F}" dt="2019-10-22T11:48:17.267" v="1738" actId="1076"/>
          <ac:spMkLst>
            <pc:docMk/>
            <pc:sldMk cId="172253660" sldId="435"/>
            <ac:spMk id="11" creationId="{88EEB66B-FF62-4076-B90A-8BCB4A665A0D}"/>
          </ac:spMkLst>
        </pc:spChg>
        <pc:spChg chg="add del mod">
          <ac:chgData name="Martin Veshev" userId="8049d213-4a4d-4724-98fe-ea12af2f3ced" providerId="ADAL" clId="{AEBA5765-47B9-45CB-978D-F25DF8558D1F}" dt="2019-10-22T11:41:52.635" v="1544" actId="478"/>
          <ac:spMkLst>
            <pc:docMk/>
            <pc:sldMk cId="172253660" sldId="435"/>
            <ac:spMk id="12" creationId="{595FDAAA-639A-4F6C-AD16-DED67B26BFAF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18" creationId="{09D665AA-55EA-4928-ABEC-331ADC91A505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19" creationId="{34C083E7-A630-46FF-A610-C6FD33F497EA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0" creationId="{73F4C823-D58B-409E-A5AA-F016A017A66D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1" creationId="{BC7CBFD0-7BDF-404E-BE29-42D0178AF555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2" creationId="{F1A35926-E98E-43C2-84AF-21EA3E564BDE}"/>
          </ac:spMkLst>
        </pc:spChg>
        <pc:spChg chg="add mod">
          <ac:chgData name="Martin Veshev" userId="8049d213-4a4d-4724-98fe-ea12af2f3ced" providerId="ADAL" clId="{AEBA5765-47B9-45CB-978D-F25DF8558D1F}" dt="2019-10-22T11:48:09.410" v="1736" actId="1076"/>
          <ac:spMkLst>
            <pc:docMk/>
            <pc:sldMk cId="172253660" sldId="435"/>
            <ac:spMk id="23" creationId="{CC4D1168-7FCD-4949-80BA-B0C90537F767}"/>
          </ac:spMkLst>
        </pc:spChg>
        <pc:picChg chg="del">
          <ac:chgData name="Martin Veshev" userId="8049d213-4a4d-4724-98fe-ea12af2f3ced" providerId="ADAL" clId="{AEBA5765-47B9-45CB-978D-F25DF8558D1F}" dt="2019-10-22T11:26:55.926" v="1414" actId="478"/>
          <ac:picMkLst>
            <pc:docMk/>
            <pc:sldMk cId="172253660" sldId="435"/>
            <ac:picMk id="4" creationId="{6D2131F8-08CB-4887-8509-E68B5EFB959B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6" creationId="{0C729F46-90E4-41DF-8DE7-98D1CCB909BF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7" creationId="{C193E934-4CAE-477F-AE51-FD02C174D3C4}"/>
          </ac:picMkLst>
        </pc:picChg>
        <pc:picChg chg="add mod">
          <ac:chgData name="Martin Veshev" userId="8049d213-4a4d-4724-98fe-ea12af2f3ced" providerId="ADAL" clId="{AEBA5765-47B9-45CB-978D-F25DF8558D1F}" dt="2019-10-22T11:48:09.410" v="1736" actId="1076"/>
          <ac:picMkLst>
            <pc:docMk/>
            <pc:sldMk cId="172253660" sldId="435"/>
            <ac:picMk id="8" creationId="{20831CF5-F485-448B-9115-3078981F4579}"/>
          </ac:picMkLst>
        </pc:picChg>
        <pc:cxnChg chg="add del mod">
          <ac:chgData name="Martin Veshev" userId="8049d213-4a4d-4724-98fe-ea12af2f3ced" providerId="ADAL" clId="{AEBA5765-47B9-45CB-978D-F25DF8558D1F}" dt="2019-10-22T11:39:47.597" v="1519" actId="478"/>
          <ac:cxnSpMkLst>
            <pc:docMk/>
            <pc:sldMk cId="172253660" sldId="435"/>
            <ac:cxnSpMk id="13" creationId="{8D84CA59-8C71-474B-BBCF-4444612BFBA8}"/>
          </ac:cxnSpMkLst>
        </pc:cxnChg>
      </pc:sldChg>
      <pc:sldChg chg="modSp add modAnim">
        <pc:chgData name="Martin Veshev" userId="8049d213-4a4d-4724-98fe-ea12af2f3ced" providerId="ADAL" clId="{AEBA5765-47B9-45CB-978D-F25DF8558D1F}" dt="2019-10-22T11:50:12.321" v="1759" actId="1076"/>
        <pc:sldMkLst>
          <pc:docMk/>
          <pc:sldMk cId="3856341590" sldId="436"/>
        </pc:sldMkLst>
        <pc:spChg chg="mod">
          <ac:chgData name="Martin Veshev" userId="8049d213-4a4d-4724-98fe-ea12af2f3ced" providerId="ADAL" clId="{AEBA5765-47B9-45CB-978D-F25DF8558D1F}" dt="2019-10-22T11:45:11.991" v="1695" actId="20577"/>
          <ac:spMkLst>
            <pc:docMk/>
            <pc:sldMk cId="3856341590" sldId="436"/>
            <ac:spMk id="3" creationId="{386495AD-7500-482A-8F84-E29C0480BD0F}"/>
          </ac:spMkLst>
        </pc:spChg>
        <pc:spChg chg="mod">
          <ac:chgData name="Martin Veshev" userId="8049d213-4a4d-4724-98fe-ea12af2f3ced" providerId="ADAL" clId="{AEBA5765-47B9-45CB-978D-F25DF8558D1F}" dt="2019-10-22T11:48:32.752" v="1740" actId="1076"/>
          <ac:spMkLst>
            <pc:docMk/>
            <pc:sldMk cId="3856341590" sldId="436"/>
            <ac:spMk id="5" creationId="{C0E49E05-F272-42B7-B3E2-18275FA62B96}"/>
          </ac:spMkLst>
        </pc:spChg>
        <pc:spChg chg="mod">
          <ac:chgData name="Martin Veshev" userId="8049d213-4a4d-4724-98fe-ea12af2f3ced" providerId="ADAL" clId="{AEBA5765-47B9-45CB-978D-F25DF8558D1F}" dt="2019-10-22T11:47:37.652" v="1719" actId="1076"/>
          <ac:spMkLst>
            <pc:docMk/>
            <pc:sldMk cId="3856341590" sldId="436"/>
            <ac:spMk id="9" creationId="{F5FFDDD7-7F83-4DD7-B057-066FD2850094}"/>
          </ac:spMkLst>
        </pc:spChg>
        <pc:spChg chg="mod">
          <ac:chgData name="Martin Veshev" userId="8049d213-4a4d-4724-98fe-ea12af2f3ced" providerId="ADAL" clId="{AEBA5765-47B9-45CB-978D-F25DF8558D1F}" dt="2019-10-22T11:47:44.845" v="1726" actId="20577"/>
          <ac:spMkLst>
            <pc:docMk/>
            <pc:sldMk cId="3856341590" sldId="436"/>
            <ac:spMk id="10" creationId="{5CA55296-BED0-40CF-88C9-C7B8562C9A6E}"/>
          </ac:spMkLst>
        </pc:spChg>
        <pc:spChg chg="mod">
          <ac:chgData name="Martin Veshev" userId="8049d213-4a4d-4724-98fe-ea12af2f3ced" providerId="ADAL" clId="{AEBA5765-47B9-45CB-978D-F25DF8558D1F}" dt="2019-10-22T11:47:49.922" v="1732" actId="20577"/>
          <ac:spMkLst>
            <pc:docMk/>
            <pc:sldMk cId="3856341590" sldId="436"/>
            <ac:spMk id="11" creationId="{88EEB66B-FF62-4076-B90A-8BCB4A665A0D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18" creationId="{09D665AA-55EA-4928-ABEC-331ADC91A505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19" creationId="{34C083E7-A630-46FF-A610-C6FD33F497EA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0" creationId="{73F4C823-D58B-409E-A5AA-F016A017A66D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1" creationId="{BC7CBFD0-7BDF-404E-BE29-42D0178AF555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2" creationId="{F1A35926-E98E-43C2-84AF-21EA3E564BDE}"/>
          </ac:spMkLst>
        </pc:spChg>
        <pc:spChg chg="mod">
          <ac:chgData name="Martin Veshev" userId="8049d213-4a4d-4724-98fe-ea12af2f3ced" providerId="ADAL" clId="{AEBA5765-47B9-45CB-978D-F25DF8558D1F}" dt="2019-10-22T11:50:12.321" v="1759" actId="1076"/>
          <ac:spMkLst>
            <pc:docMk/>
            <pc:sldMk cId="3856341590" sldId="436"/>
            <ac:spMk id="23" creationId="{CC4D1168-7FCD-4949-80BA-B0C90537F767}"/>
          </ac:spMkLst>
        </pc:sp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6" creationId="{0C729F46-90E4-41DF-8DE7-98D1CCB909BF}"/>
          </ac:picMkLst>
        </pc:pic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7" creationId="{C193E934-4CAE-477F-AE51-FD02C174D3C4}"/>
          </ac:picMkLst>
        </pc:picChg>
        <pc:picChg chg="mod">
          <ac:chgData name="Martin Veshev" userId="8049d213-4a4d-4724-98fe-ea12af2f3ced" providerId="ADAL" clId="{AEBA5765-47B9-45CB-978D-F25DF8558D1F}" dt="2019-10-22T11:50:12.321" v="1759" actId="1076"/>
          <ac:picMkLst>
            <pc:docMk/>
            <pc:sldMk cId="3856341590" sldId="436"/>
            <ac:picMk id="8" creationId="{20831CF5-F485-448B-9115-3078981F4579}"/>
          </ac:picMkLst>
        </pc:picChg>
      </pc:sldChg>
      <pc:sldChg chg="modSp add">
        <pc:chgData name="Martin Veshev" userId="8049d213-4a4d-4724-98fe-ea12af2f3ced" providerId="ADAL" clId="{AEBA5765-47B9-45CB-978D-F25DF8558D1F}" dt="2019-10-23T11:22:41.272" v="1793" actId="20577"/>
        <pc:sldMkLst>
          <pc:docMk/>
          <pc:sldMk cId="258206666" sldId="437"/>
        </pc:sldMkLst>
        <pc:spChg chg="mod">
          <ac:chgData name="Martin Veshev" userId="8049d213-4a4d-4724-98fe-ea12af2f3ced" providerId="ADAL" clId="{AEBA5765-47B9-45CB-978D-F25DF8558D1F}" dt="2019-10-23T11:22:34.901" v="1792" actId="20577"/>
          <ac:spMkLst>
            <pc:docMk/>
            <pc:sldMk cId="258206666" sldId="437"/>
            <ac:spMk id="4" creationId="{37CD1502-848B-46C3-83A1-E3785499262C}"/>
          </ac:spMkLst>
        </pc:spChg>
        <pc:spChg chg="mod">
          <ac:chgData name="Martin Veshev" userId="8049d213-4a4d-4724-98fe-ea12af2f3ced" providerId="ADAL" clId="{AEBA5765-47B9-45CB-978D-F25DF8558D1F}" dt="2019-10-23T11:22:41.272" v="1793" actId="20577"/>
          <ac:spMkLst>
            <pc:docMk/>
            <pc:sldMk cId="258206666" sldId="437"/>
            <ac:spMk id="5" creationId="{A085B4D7-E029-4845-A107-3FBFE185C98A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23:21.357" v="1801" actId="1076"/>
        <pc:sldMkLst>
          <pc:docMk/>
          <pc:sldMk cId="724892548" sldId="438"/>
        </pc:sldMkLst>
        <pc:spChg chg="del">
          <ac:chgData name="Martin Veshev" userId="8049d213-4a4d-4724-98fe-ea12af2f3ced" providerId="ADAL" clId="{AEBA5765-47B9-45CB-978D-F25DF8558D1F}" dt="2019-10-23T11:23:04.926" v="1795" actId="478"/>
          <ac:spMkLst>
            <pc:docMk/>
            <pc:sldMk cId="724892548" sldId="438"/>
            <ac:spMk id="2" creationId="{BD458913-7DC9-49B1-811D-03267477E7D6}"/>
          </ac:spMkLst>
        </pc:spChg>
        <pc:spChg chg="add mod">
          <ac:chgData name="Martin Veshev" userId="8049d213-4a4d-4724-98fe-ea12af2f3ced" providerId="ADAL" clId="{AEBA5765-47B9-45CB-978D-F25DF8558D1F}" dt="2019-10-23T11:23:21.357" v="1801" actId="1076"/>
          <ac:spMkLst>
            <pc:docMk/>
            <pc:sldMk cId="724892548" sldId="438"/>
            <ac:spMk id="3" creationId="{B6084528-D657-4ED3-BE14-7B88D0B837AC}"/>
          </ac:spMkLst>
        </pc:spChg>
        <pc:spChg chg="mod">
          <ac:chgData name="Martin Veshev" userId="8049d213-4a4d-4724-98fe-ea12af2f3ced" providerId="ADAL" clId="{AEBA5765-47B9-45CB-978D-F25DF8558D1F}" dt="2019-10-23T11:23:05.850" v="1796"/>
          <ac:spMkLst>
            <pc:docMk/>
            <pc:sldMk cId="724892548" sldId="438"/>
            <ac:spMk id="9" creationId="{40F22E11-B88B-4FF4-97BC-CBF6203700BE}"/>
          </ac:spMkLst>
        </pc:spChg>
      </pc:sldChg>
      <pc:sldChg chg="addSp delSp modSp add">
        <pc:chgData name="Martin Veshev" userId="8049d213-4a4d-4724-98fe-ea12af2f3ced" providerId="ADAL" clId="{AEBA5765-47B9-45CB-978D-F25DF8558D1F}" dt="2019-10-23T11:51:35.248" v="2000" actId="1076"/>
        <pc:sldMkLst>
          <pc:docMk/>
          <pc:sldMk cId="1190073158" sldId="439"/>
        </pc:sldMkLst>
        <pc:spChg chg="del">
          <ac:chgData name="Martin Veshev" userId="8049d213-4a4d-4724-98fe-ea12af2f3ced" providerId="ADAL" clId="{AEBA5765-47B9-45CB-978D-F25DF8558D1F}" dt="2019-10-23T11:51:30.476" v="1998" actId="478"/>
          <ac:spMkLst>
            <pc:docMk/>
            <pc:sldMk cId="1190073158" sldId="439"/>
            <ac:spMk id="4" creationId="{3C1AE851-6810-49C8-9E70-ED8B75AF02AC}"/>
          </ac:spMkLst>
        </pc:spChg>
        <pc:spChg chg="add del">
          <ac:chgData name="Martin Veshev" userId="8049d213-4a4d-4724-98fe-ea12af2f3ced" providerId="ADAL" clId="{AEBA5765-47B9-45CB-978D-F25DF8558D1F}" dt="2019-10-23T11:51:15.812" v="1997" actId="478"/>
          <ac:spMkLst>
            <pc:docMk/>
            <pc:sldMk cId="1190073158" sldId="439"/>
            <ac:spMk id="5" creationId="{7C47038C-9E43-4E98-843D-682079DAA1C7}"/>
          </ac:spMkLst>
        </pc:spChg>
        <pc:spChg chg="add del mod">
          <ac:chgData name="Martin Veshev" userId="8049d213-4a4d-4724-98fe-ea12af2f3ced" providerId="ADAL" clId="{AEBA5765-47B9-45CB-978D-F25DF8558D1F}" dt="2019-10-23T11:51:15.516" v="1996"/>
          <ac:spMkLst>
            <pc:docMk/>
            <pc:sldMk cId="1190073158" sldId="439"/>
            <ac:spMk id="8" creationId="{6C2BD21C-105B-4767-BDE4-33AE63302A52}"/>
          </ac:spMkLst>
        </pc:spChg>
        <pc:spChg chg="add mod">
          <ac:chgData name="Martin Veshev" userId="8049d213-4a4d-4724-98fe-ea12af2f3ced" providerId="ADAL" clId="{AEBA5765-47B9-45CB-978D-F25DF8558D1F}" dt="2019-10-23T11:51:35.248" v="2000" actId="1076"/>
          <ac:spMkLst>
            <pc:docMk/>
            <pc:sldMk cId="1190073158" sldId="439"/>
            <ac:spMk id="9" creationId="{047DD582-40EB-4302-93C9-4F526D2D0B87}"/>
          </ac:spMkLst>
        </pc:spChg>
      </pc:sldChg>
    </pc:docChg>
  </pc:docChgLst>
  <pc:docChgLst>
    <pc:chgData name="Rosen Urkov" userId="79478194-6c1f-4d7f-9557-b704af2ee27d" providerId="ADAL" clId="{94FDD6AB-1EA4-4BF6-BC95-C0E3E1EE7245}"/>
    <pc:docChg chg="undo redo custSel addSld delSld modSld sldOrd">
      <pc:chgData name="Rosen Urkov" userId="79478194-6c1f-4d7f-9557-b704af2ee27d" providerId="ADAL" clId="{94FDD6AB-1EA4-4BF6-BC95-C0E3E1EE7245}" dt="2020-04-22T15:04:51.339" v="963" actId="1076"/>
      <pc:docMkLst>
        <pc:docMk/>
      </pc:docMkLst>
      <pc:sldChg chg="modSp">
        <pc:chgData name="Rosen Urkov" userId="79478194-6c1f-4d7f-9557-b704af2ee27d" providerId="ADAL" clId="{94FDD6AB-1EA4-4BF6-BC95-C0E3E1EE7245}" dt="2020-04-22T14:37:13.366" v="953" actId="21"/>
        <pc:sldMkLst>
          <pc:docMk/>
          <pc:sldMk cId="2615005925" sldId="313"/>
        </pc:sldMkLst>
        <pc:spChg chg="mod">
          <ac:chgData name="Rosen Urkov" userId="79478194-6c1f-4d7f-9557-b704af2ee27d" providerId="ADAL" clId="{94FDD6AB-1EA4-4BF6-BC95-C0E3E1EE7245}" dt="2020-04-22T14:37:13.366" v="953" actId="21"/>
          <ac:spMkLst>
            <pc:docMk/>
            <pc:sldMk cId="2615005925" sldId="313"/>
            <ac:spMk id="2" creationId="{CB7C97B7-FD7A-40D9-A90D-1DF1C875D8EF}"/>
          </ac:spMkLst>
        </pc:spChg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400439092" sldId="318"/>
        </pc:sldMkLst>
      </pc:sldChg>
      <pc:sldChg chg="addSp delSp modSp modAnim">
        <pc:chgData name="Rosen Urkov" userId="79478194-6c1f-4d7f-9557-b704af2ee27d" providerId="ADAL" clId="{94FDD6AB-1EA4-4BF6-BC95-C0E3E1EE7245}" dt="2020-04-22T13:38:07.186" v="231"/>
        <pc:sldMkLst>
          <pc:docMk/>
          <pc:sldMk cId="3852934563" sldId="333"/>
        </pc:sldMkLst>
        <pc:spChg chg="mod">
          <ac:chgData name="Rosen Urkov" userId="79478194-6c1f-4d7f-9557-b704af2ee27d" providerId="ADAL" clId="{94FDD6AB-1EA4-4BF6-BC95-C0E3E1EE7245}" dt="2020-04-22T13:25:34.927" v="160"/>
          <ac:spMkLst>
            <pc:docMk/>
            <pc:sldMk cId="3852934563" sldId="333"/>
            <ac:spMk id="2" creationId="{DE077A82-6BED-4FD1-A8B9-5AB3318AD881}"/>
          </ac:spMkLst>
        </pc:spChg>
        <pc:spChg chg="mod">
          <ac:chgData name="Rosen Urkov" userId="79478194-6c1f-4d7f-9557-b704af2ee27d" providerId="ADAL" clId="{94FDD6AB-1EA4-4BF6-BC95-C0E3E1EE7245}" dt="2020-04-22T13:23:06.694" v="90" actId="20577"/>
          <ac:spMkLst>
            <pc:docMk/>
            <pc:sldMk cId="3852934563" sldId="333"/>
            <ac:spMk id="3" creationId="{386495AD-7500-482A-8F84-E29C0480BD0F}"/>
          </ac:spMkLst>
        </pc:spChg>
        <pc:spChg chg="add del">
          <ac:chgData name="Rosen Urkov" userId="79478194-6c1f-4d7f-9557-b704af2ee27d" providerId="ADAL" clId="{94FDD6AB-1EA4-4BF6-BC95-C0E3E1EE7245}" dt="2020-04-22T13:22:07.624" v="8"/>
          <ac:spMkLst>
            <pc:docMk/>
            <pc:sldMk cId="3852934563" sldId="333"/>
            <ac:spMk id="5" creationId="{38F5F9C1-AD92-4228-9FF4-8D8D96AE4F50}"/>
          </ac:spMkLst>
        </pc:spChg>
        <pc:spChg chg="add del">
          <ac:chgData name="Rosen Urkov" userId="79478194-6c1f-4d7f-9557-b704af2ee27d" providerId="ADAL" clId="{94FDD6AB-1EA4-4BF6-BC95-C0E3E1EE7245}" dt="2020-04-22T13:22:07.624" v="8"/>
          <ac:spMkLst>
            <pc:docMk/>
            <pc:sldMk cId="3852934563" sldId="333"/>
            <ac:spMk id="6" creationId="{69E77203-CCB9-4270-A2D8-716A824B98A5}"/>
          </ac:spMkLst>
        </pc:spChg>
        <pc:spChg chg="add del">
          <ac:chgData name="Rosen Urkov" userId="79478194-6c1f-4d7f-9557-b704af2ee27d" providerId="ADAL" clId="{94FDD6AB-1EA4-4BF6-BC95-C0E3E1EE7245}" dt="2020-04-22T13:22:07.624" v="8"/>
          <ac:spMkLst>
            <pc:docMk/>
            <pc:sldMk cId="3852934563" sldId="333"/>
            <ac:spMk id="7" creationId="{94CB0467-7844-461F-83D6-0C09CD2AB187}"/>
          </ac:spMkLst>
        </pc:spChg>
        <pc:spChg chg="add del">
          <ac:chgData name="Rosen Urkov" userId="79478194-6c1f-4d7f-9557-b704af2ee27d" providerId="ADAL" clId="{94FDD6AB-1EA4-4BF6-BC95-C0E3E1EE7245}" dt="2020-04-22T13:22:07.624" v="8"/>
          <ac:spMkLst>
            <pc:docMk/>
            <pc:sldMk cId="3852934563" sldId="333"/>
            <ac:spMk id="8" creationId="{9ADB4695-AB1A-4005-9B68-C984D6FDB8A2}"/>
          </ac:spMkLst>
        </pc:spChg>
        <pc:spChg chg="add mod">
          <ac:chgData name="Rosen Urkov" userId="79478194-6c1f-4d7f-9557-b704af2ee27d" providerId="ADAL" clId="{94FDD6AB-1EA4-4BF6-BC95-C0E3E1EE7245}" dt="2020-04-22T13:27:42.343" v="162" actId="20577"/>
          <ac:spMkLst>
            <pc:docMk/>
            <pc:sldMk cId="3852934563" sldId="333"/>
            <ac:spMk id="9" creationId="{695D7D21-0F8D-46D8-B2F3-C15D07A2C597}"/>
          </ac:spMkLst>
        </pc:spChg>
        <pc:spChg chg="add mod">
          <ac:chgData name="Rosen Urkov" userId="79478194-6c1f-4d7f-9557-b704af2ee27d" providerId="ADAL" clId="{94FDD6AB-1EA4-4BF6-BC95-C0E3E1EE7245}" dt="2020-04-22T13:38:07.186" v="231"/>
          <ac:spMkLst>
            <pc:docMk/>
            <pc:sldMk cId="3852934563" sldId="333"/>
            <ac:spMk id="10" creationId="{3E88F931-E68E-420C-A1CB-6F6CF158124E}"/>
          </ac:spMkLst>
        </pc:spChg>
        <pc:spChg chg="add mod">
          <ac:chgData name="Rosen Urkov" userId="79478194-6c1f-4d7f-9557-b704af2ee27d" providerId="ADAL" clId="{94FDD6AB-1EA4-4BF6-BC95-C0E3E1EE7245}" dt="2020-04-22T13:37:49.671" v="229" actId="20577"/>
          <ac:spMkLst>
            <pc:docMk/>
            <pc:sldMk cId="3852934563" sldId="333"/>
            <ac:spMk id="11" creationId="{A18FE7B5-3B77-4C7E-A222-BFAE6C9AB5EA}"/>
          </ac:spMkLst>
        </pc:spChg>
        <pc:spChg chg="add mod">
          <ac:chgData name="Rosen Urkov" userId="79478194-6c1f-4d7f-9557-b704af2ee27d" providerId="ADAL" clId="{94FDD6AB-1EA4-4BF6-BC95-C0E3E1EE7245}" dt="2020-04-22T13:23:16.626" v="91" actId="1076"/>
          <ac:spMkLst>
            <pc:docMk/>
            <pc:sldMk cId="3852934563" sldId="333"/>
            <ac:spMk id="12" creationId="{B556C8C8-8FB4-4E45-8B34-E0717A906CAB}"/>
          </ac:spMkLst>
        </pc:spChg>
        <pc:spChg chg="add mod">
          <ac:chgData name="Rosen Urkov" userId="79478194-6c1f-4d7f-9557-b704af2ee27d" providerId="ADAL" clId="{94FDD6AB-1EA4-4BF6-BC95-C0E3E1EE7245}" dt="2020-04-22T13:24:51.783" v="143" actId="20577"/>
          <ac:spMkLst>
            <pc:docMk/>
            <pc:sldMk cId="3852934563" sldId="333"/>
            <ac:spMk id="13" creationId="{3558A3EF-FA33-4C01-B688-5BD905C37E1C}"/>
          </ac:spMkLst>
        </pc:spChg>
        <pc:picChg chg="del">
          <ac:chgData name="Rosen Urkov" userId="79478194-6c1f-4d7f-9557-b704af2ee27d" providerId="ADAL" clId="{94FDD6AB-1EA4-4BF6-BC95-C0E3E1EE7245}" dt="2020-04-22T13:21:32.087" v="2" actId="478"/>
          <ac:picMkLst>
            <pc:docMk/>
            <pc:sldMk cId="3852934563" sldId="333"/>
            <ac:picMk id="1026" creationId="{421E2DB6-3D7F-479C-A40B-A3F77FEAABA1}"/>
          </ac:picMkLst>
        </pc:picChg>
      </pc:sldChg>
      <pc:sldChg chg="modSp">
        <pc:chgData name="Rosen Urkov" userId="79478194-6c1f-4d7f-9557-b704af2ee27d" providerId="ADAL" clId="{94FDD6AB-1EA4-4BF6-BC95-C0E3E1EE7245}" dt="2020-04-22T13:52:36.104" v="356" actId="20577"/>
        <pc:sldMkLst>
          <pc:docMk/>
          <pc:sldMk cId="1410324220" sldId="334"/>
        </pc:sldMkLst>
        <pc:spChg chg="mod">
          <ac:chgData name="Rosen Urkov" userId="79478194-6c1f-4d7f-9557-b704af2ee27d" providerId="ADAL" clId="{94FDD6AB-1EA4-4BF6-BC95-C0E3E1EE7245}" dt="2020-04-22T13:45:12.822" v="321" actId="20577"/>
          <ac:spMkLst>
            <pc:docMk/>
            <pc:sldMk cId="1410324220" sldId="334"/>
            <ac:spMk id="2" creationId="{DE077A82-6BED-4FD1-A8B9-5AB3318AD881}"/>
          </ac:spMkLst>
        </pc:spChg>
        <pc:spChg chg="mod">
          <ac:chgData name="Rosen Urkov" userId="79478194-6c1f-4d7f-9557-b704af2ee27d" providerId="ADAL" clId="{94FDD6AB-1EA4-4BF6-BC95-C0E3E1EE7245}" dt="2020-04-22T13:52:36.104" v="356" actId="20577"/>
          <ac:spMkLst>
            <pc:docMk/>
            <pc:sldMk cId="1410324220" sldId="334"/>
            <ac:spMk id="3" creationId="{386495AD-7500-482A-8F84-E29C0480BD0F}"/>
          </ac:spMkLst>
        </pc:spChg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483113641" sldId="343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1300494821" sldId="348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606099711" sldId="349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3611730124" sldId="350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538151880" sldId="351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1678928340" sldId="352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3253661957" sldId="353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746963835" sldId="361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092072623" sldId="362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612123020" sldId="363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3046243381" sldId="367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370694558" sldId="399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145886326" sldId="400"/>
        </pc:sldMkLst>
      </pc:sldChg>
      <pc:sldChg chg="del">
        <pc:chgData name="Rosen Urkov" userId="79478194-6c1f-4d7f-9557-b704af2ee27d" providerId="ADAL" clId="{94FDD6AB-1EA4-4BF6-BC95-C0E3E1EE7245}" dt="2020-04-22T13:52:19.396" v="351" actId="47"/>
        <pc:sldMkLst>
          <pc:docMk/>
          <pc:sldMk cId="1824126240" sldId="407"/>
        </pc:sldMkLst>
      </pc:sldChg>
      <pc:sldChg chg="modSp">
        <pc:chgData name="Rosen Urkov" userId="79478194-6c1f-4d7f-9557-b704af2ee27d" providerId="ADAL" clId="{94FDD6AB-1EA4-4BF6-BC95-C0E3E1EE7245}" dt="2020-04-22T14:20:32.775" v="541" actId="20577"/>
        <pc:sldMkLst>
          <pc:docMk/>
          <pc:sldMk cId="91061223" sldId="408"/>
        </pc:sldMkLst>
        <pc:spChg chg="mod">
          <ac:chgData name="Rosen Urkov" userId="79478194-6c1f-4d7f-9557-b704af2ee27d" providerId="ADAL" clId="{94FDD6AB-1EA4-4BF6-BC95-C0E3E1EE7245}" dt="2020-04-22T14:17:49.719" v="454" actId="20577"/>
          <ac:spMkLst>
            <pc:docMk/>
            <pc:sldMk cId="91061223" sldId="408"/>
            <ac:spMk id="5" creationId="{D920A92B-15D9-4709-8B43-4A3985848D44}"/>
          </ac:spMkLst>
        </pc:spChg>
        <pc:spChg chg="mod">
          <ac:chgData name="Rosen Urkov" userId="79478194-6c1f-4d7f-9557-b704af2ee27d" providerId="ADAL" clId="{94FDD6AB-1EA4-4BF6-BC95-C0E3E1EE7245}" dt="2020-04-22T14:14:29.607" v="392" actId="1076"/>
          <ac:spMkLst>
            <pc:docMk/>
            <pc:sldMk cId="91061223" sldId="408"/>
            <ac:spMk id="6" creationId="{7574BE85-8683-4841-9CC6-CA9B81BC6A43}"/>
          </ac:spMkLst>
        </pc:spChg>
        <pc:spChg chg="mod">
          <ac:chgData name="Rosen Urkov" userId="79478194-6c1f-4d7f-9557-b704af2ee27d" providerId="ADAL" clId="{94FDD6AB-1EA4-4BF6-BC95-C0E3E1EE7245}" dt="2020-04-22T14:20:32.775" v="541" actId="20577"/>
          <ac:spMkLst>
            <pc:docMk/>
            <pc:sldMk cId="91061223" sldId="408"/>
            <ac:spMk id="7" creationId="{41C36F12-4BE3-4674-BE6F-592C08CFF145}"/>
          </ac:spMkLst>
        </pc:spChg>
      </pc:sldChg>
      <pc:sldChg chg="addSp delSp modSp add">
        <pc:chgData name="Rosen Urkov" userId="79478194-6c1f-4d7f-9557-b704af2ee27d" providerId="ADAL" clId="{94FDD6AB-1EA4-4BF6-BC95-C0E3E1EE7245}" dt="2020-04-22T13:56:26.047" v="377" actId="1076"/>
        <pc:sldMkLst>
          <pc:docMk/>
          <pc:sldMk cId="1256969689" sldId="409"/>
        </pc:sldMkLst>
        <pc:spChg chg="mod">
          <ac:chgData name="Rosen Urkov" userId="79478194-6c1f-4d7f-9557-b704af2ee27d" providerId="ADAL" clId="{94FDD6AB-1EA4-4BF6-BC95-C0E3E1EE7245}" dt="2020-04-22T13:54:53.520" v="375" actId="1076"/>
          <ac:spMkLst>
            <pc:docMk/>
            <pc:sldMk cId="1256969689" sldId="409"/>
            <ac:spMk id="3" creationId="{386495AD-7500-482A-8F84-E29C0480BD0F}"/>
          </ac:spMkLst>
        </pc:spChg>
        <pc:spChg chg="mod">
          <ac:chgData name="Rosen Urkov" userId="79478194-6c1f-4d7f-9557-b704af2ee27d" providerId="ADAL" clId="{94FDD6AB-1EA4-4BF6-BC95-C0E3E1EE7245}" dt="2020-04-22T13:52:57.272" v="359" actId="20577"/>
          <ac:spMkLst>
            <pc:docMk/>
            <pc:sldMk cId="1256969689" sldId="409"/>
            <ac:spMk id="4" creationId="{568AB892-5029-4053-B78F-89A1782733CF}"/>
          </ac:spMkLst>
        </pc:spChg>
        <pc:spChg chg="mod">
          <ac:chgData name="Rosen Urkov" userId="79478194-6c1f-4d7f-9557-b704af2ee27d" providerId="ADAL" clId="{94FDD6AB-1EA4-4BF6-BC95-C0E3E1EE7245}" dt="2020-04-22T13:53:02.023" v="360" actId="1076"/>
          <ac:spMkLst>
            <pc:docMk/>
            <pc:sldMk cId="1256969689" sldId="409"/>
            <ac:spMk id="5" creationId="{C7B924C2-8986-4F6B-AAB7-700FD3D0F818}"/>
          </ac:spMkLst>
        </pc:spChg>
        <pc:spChg chg="add mod">
          <ac:chgData name="Rosen Urkov" userId="79478194-6c1f-4d7f-9557-b704af2ee27d" providerId="ADAL" clId="{94FDD6AB-1EA4-4BF6-BC95-C0E3E1EE7245}" dt="2020-04-22T13:56:26.047" v="377" actId="1076"/>
          <ac:spMkLst>
            <pc:docMk/>
            <pc:sldMk cId="1256969689" sldId="409"/>
            <ac:spMk id="6" creationId="{3B1E0389-C9F4-4C0E-B9C9-68562BFF2366}"/>
          </ac:spMkLst>
        </pc:spChg>
        <pc:spChg chg="del mod">
          <ac:chgData name="Rosen Urkov" userId="79478194-6c1f-4d7f-9557-b704af2ee27d" providerId="ADAL" clId="{94FDD6AB-1EA4-4BF6-BC95-C0E3E1EE7245}" dt="2020-04-22T13:54:03.895" v="363" actId="478"/>
          <ac:spMkLst>
            <pc:docMk/>
            <pc:sldMk cId="1256969689" sldId="409"/>
            <ac:spMk id="7" creationId="{4D31ADCB-3170-48A6-AF94-F80076A68534}"/>
          </ac:spMkLst>
        </pc:spChg>
      </pc:sldChg>
      <pc:sldChg chg="del">
        <pc:chgData name="Rosen Urkov" userId="79478194-6c1f-4d7f-9557-b704af2ee27d" providerId="ADAL" clId="{94FDD6AB-1EA4-4BF6-BC95-C0E3E1EE7245}" dt="2020-04-22T13:52:47.425" v="357" actId="2696"/>
        <pc:sldMkLst>
          <pc:docMk/>
          <pc:sldMk cId="2962494518" sldId="409"/>
        </pc:sldMkLst>
      </pc:sldChg>
      <pc:sldChg chg="modSp">
        <pc:chgData name="Rosen Urkov" userId="79478194-6c1f-4d7f-9557-b704af2ee27d" providerId="ADAL" clId="{94FDD6AB-1EA4-4BF6-BC95-C0E3E1EE7245}" dt="2020-04-22T14:25:59.776" v="774" actId="21"/>
        <pc:sldMkLst>
          <pc:docMk/>
          <pc:sldMk cId="1457699323" sldId="413"/>
        </pc:sldMkLst>
        <pc:spChg chg="mod">
          <ac:chgData name="Rosen Urkov" userId="79478194-6c1f-4d7f-9557-b704af2ee27d" providerId="ADAL" clId="{94FDD6AB-1EA4-4BF6-BC95-C0E3E1EE7245}" dt="2020-04-22T14:25:59.776" v="774" actId="21"/>
          <ac:spMkLst>
            <pc:docMk/>
            <pc:sldMk cId="1457699323" sldId="413"/>
            <ac:spMk id="3" creationId="{386495AD-7500-482A-8F84-E29C0480BD0F}"/>
          </ac:spMkLst>
        </pc:spChg>
      </pc:sldChg>
      <pc:sldChg chg="modSp add del">
        <pc:chgData name="Rosen Urkov" userId="79478194-6c1f-4d7f-9557-b704af2ee27d" providerId="ADAL" clId="{94FDD6AB-1EA4-4BF6-BC95-C0E3E1EE7245}" dt="2020-04-22T15:04:51.339" v="963" actId="1076"/>
        <pc:sldMkLst>
          <pc:docMk/>
          <pc:sldMk cId="297985986" sldId="415"/>
        </pc:sldMkLst>
        <pc:spChg chg="mod">
          <ac:chgData name="Rosen Urkov" userId="79478194-6c1f-4d7f-9557-b704af2ee27d" providerId="ADAL" clId="{94FDD6AB-1EA4-4BF6-BC95-C0E3E1EE7245}" dt="2020-04-22T15:04:51.339" v="963" actId="1076"/>
          <ac:spMkLst>
            <pc:docMk/>
            <pc:sldMk cId="297985986" sldId="415"/>
            <ac:spMk id="9" creationId="{F83555B1-6EA7-48EC-B33C-7A0079E62470}"/>
          </ac:spMkLst>
        </pc:spChg>
      </pc:sldChg>
      <pc:sldChg chg="del">
        <pc:chgData name="Rosen Urkov" userId="79478194-6c1f-4d7f-9557-b704af2ee27d" providerId="ADAL" clId="{94FDD6AB-1EA4-4BF6-BC95-C0E3E1EE7245}" dt="2020-04-22T14:07:47.851" v="379" actId="47"/>
        <pc:sldMkLst>
          <pc:docMk/>
          <pc:sldMk cId="4186858474" sldId="416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013906082" sldId="419"/>
        </pc:sldMkLst>
      </pc:sldChg>
      <pc:sldChg chg="addSp delSp modSp add ord">
        <pc:chgData name="Rosen Urkov" userId="79478194-6c1f-4d7f-9557-b704af2ee27d" providerId="ADAL" clId="{94FDD6AB-1EA4-4BF6-BC95-C0E3E1EE7245}" dt="2020-04-22T13:37:02.890" v="218" actId="1076"/>
        <pc:sldMkLst>
          <pc:docMk/>
          <pc:sldMk cId="3863261350" sldId="421"/>
        </pc:sldMkLst>
        <pc:spChg chg="mod">
          <ac:chgData name="Rosen Urkov" userId="79478194-6c1f-4d7f-9557-b704af2ee27d" providerId="ADAL" clId="{94FDD6AB-1EA4-4BF6-BC95-C0E3E1EE7245}" dt="2020-04-22T13:36:50.679" v="214" actId="255"/>
          <ac:spMkLst>
            <pc:docMk/>
            <pc:sldMk cId="3863261350" sldId="421"/>
            <ac:spMk id="2" creationId="{6C2E6D34-CA6C-4B28-B26C-577C11C3E70F}"/>
          </ac:spMkLst>
        </pc:spChg>
        <pc:spChg chg="add mod">
          <ac:chgData name="Rosen Urkov" userId="79478194-6c1f-4d7f-9557-b704af2ee27d" providerId="ADAL" clId="{94FDD6AB-1EA4-4BF6-BC95-C0E3E1EE7245}" dt="2020-04-22T13:37:02.890" v="218" actId="1076"/>
          <ac:spMkLst>
            <pc:docMk/>
            <pc:sldMk cId="3863261350" sldId="421"/>
            <ac:spMk id="4" creationId="{1E4EEFFA-210D-4AC5-820E-81C8AD5963F8}"/>
          </ac:spMkLst>
        </pc:spChg>
        <pc:spChg chg="del">
          <ac:chgData name="Rosen Urkov" userId="79478194-6c1f-4d7f-9557-b704af2ee27d" providerId="ADAL" clId="{94FDD6AB-1EA4-4BF6-BC95-C0E3E1EE7245}" dt="2020-04-22T13:31:43.751" v="172" actId="478"/>
          <ac:spMkLst>
            <pc:docMk/>
            <pc:sldMk cId="3863261350" sldId="421"/>
            <ac:spMk id="5" creationId="{8D86CE97-480B-4AFF-8C36-4EC2671204EB}"/>
          </ac:spMkLst>
        </pc:spChg>
      </pc:sldChg>
      <pc:sldChg chg="modSp">
        <pc:chgData name="Rosen Urkov" userId="79478194-6c1f-4d7f-9557-b704af2ee27d" providerId="ADAL" clId="{94FDD6AB-1EA4-4BF6-BC95-C0E3E1EE7245}" dt="2020-04-22T13:49:02.904" v="327" actId="20577"/>
        <pc:sldMkLst>
          <pc:docMk/>
          <pc:sldMk cId="545926457" sldId="422"/>
        </pc:sldMkLst>
        <pc:spChg chg="mod">
          <ac:chgData name="Rosen Urkov" userId="79478194-6c1f-4d7f-9557-b704af2ee27d" providerId="ADAL" clId="{94FDD6AB-1EA4-4BF6-BC95-C0E3E1EE7245}" dt="2020-04-22T13:49:02.904" v="327" actId="20577"/>
          <ac:spMkLst>
            <pc:docMk/>
            <pc:sldMk cId="545926457" sldId="422"/>
            <ac:spMk id="6" creationId="{F2EFAB36-75E7-4B8B-B4BF-016D0760E12C}"/>
          </ac:spMkLst>
        </pc:spChg>
        <pc:spChg chg="mod">
          <ac:chgData name="Rosen Urkov" userId="79478194-6c1f-4d7f-9557-b704af2ee27d" providerId="ADAL" clId="{94FDD6AB-1EA4-4BF6-BC95-C0E3E1EE7245}" dt="2020-04-22T13:48:47.522" v="325" actId="1076"/>
          <ac:spMkLst>
            <pc:docMk/>
            <pc:sldMk cId="545926457" sldId="422"/>
            <ac:spMk id="7" creationId="{A0E9AA62-28AC-4CEE-9A7F-2A97095944E5}"/>
          </ac:spMkLst>
        </pc:spChg>
        <pc:spChg chg="mod">
          <ac:chgData name="Rosen Urkov" userId="79478194-6c1f-4d7f-9557-b704af2ee27d" providerId="ADAL" clId="{94FDD6AB-1EA4-4BF6-BC95-C0E3E1EE7245}" dt="2020-04-22T13:48:47.522" v="325" actId="1076"/>
          <ac:spMkLst>
            <pc:docMk/>
            <pc:sldMk cId="545926457" sldId="422"/>
            <ac:spMk id="8" creationId="{BE266CF7-E9C9-4057-B060-6EAD301E2E7B}"/>
          </ac:spMkLst>
        </pc:spChg>
        <pc:spChg chg="mod">
          <ac:chgData name="Rosen Urkov" userId="79478194-6c1f-4d7f-9557-b704af2ee27d" providerId="ADAL" clId="{94FDD6AB-1EA4-4BF6-BC95-C0E3E1EE7245}" dt="2020-04-22T13:48:47.522" v="325" actId="1076"/>
          <ac:spMkLst>
            <pc:docMk/>
            <pc:sldMk cId="545926457" sldId="422"/>
            <ac:spMk id="9" creationId="{2F6127BC-51CF-4ACA-ACB6-D108568C60D6}"/>
          </ac:spMkLst>
        </pc:spChg>
        <pc:spChg chg="mod">
          <ac:chgData name="Rosen Urkov" userId="79478194-6c1f-4d7f-9557-b704af2ee27d" providerId="ADAL" clId="{94FDD6AB-1EA4-4BF6-BC95-C0E3E1EE7245}" dt="2020-04-22T13:48:52.272" v="326" actId="1076"/>
          <ac:spMkLst>
            <pc:docMk/>
            <pc:sldMk cId="545926457" sldId="422"/>
            <ac:spMk id="10" creationId="{376A88F1-B101-4008-80A1-0978AC08F432}"/>
          </ac:spMkLst>
        </pc:spChg>
      </pc:sldChg>
      <pc:sldChg chg="add del">
        <pc:chgData name="Rosen Urkov" userId="79478194-6c1f-4d7f-9557-b704af2ee27d" providerId="ADAL" clId="{94FDD6AB-1EA4-4BF6-BC95-C0E3E1EE7245}" dt="2020-04-22T15:00:54.587" v="961"/>
        <pc:sldMkLst>
          <pc:docMk/>
          <pc:sldMk cId="1953528657" sldId="423"/>
        </pc:sldMkLst>
      </pc:sldChg>
      <pc:sldChg chg="del">
        <pc:chgData name="Rosen Urkov" userId="79478194-6c1f-4d7f-9557-b704af2ee27d" providerId="ADAL" clId="{94FDD6AB-1EA4-4BF6-BC95-C0E3E1EE7245}" dt="2020-04-22T14:06:34.557" v="378" actId="47"/>
        <pc:sldMkLst>
          <pc:docMk/>
          <pc:sldMk cId="3432777116" sldId="424"/>
        </pc:sldMkLst>
      </pc:sldChg>
      <pc:sldChg chg="modSp">
        <pc:chgData name="Rosen Urkov" userId="79478194-6c1f-4d7f-9557-b704af2ee27d" providerId="ADAL" clId="{94FDD6AB-1EA4-4BF6-BC95-C0E3E1EE7245}" dt="2020-04-22T14:29:03.427" v="916" actId="1076"/>
        <pc:sldMkLst>
          <pc:docMk/>
          <pc:sldMk cId="367876088" sldId="425"/>
        </pc:sldMkLst>
        <pc:spChg chg="mod">
          <ac:chgData name="Rosen Urkov" userId="79478194-6c1f-4d7f-9557-b704af2ee27d" providerId="ADAL" clId="{94FDD6AB-1EA4-4BF6-BC95-C0E3E1EE7245}" dt="2020-04-22T14:27:56.454" v="779" actId="20577"/>
          <ac:spMkLst>
            <pc:docMk/>
            <pc:sldMk cId="367876088" sldId="425"/>
            <ac:spMk id="3" creationId="{386495AD-7500-482A-8F84-E29C0480BD0F}"/>
          </ac:spMkLst>
        </pc:spChg>
        <pc:spChg chg="mod">
          <ac:chgData name="Rosen Urkov" userId="79478194-6c1f-4d7f-9557-b704af2ee27d" providerId="ADAL" clId="{94FDD6AB-1EA4-4BF6-BC95-C0E3E1EE7245}" dt="2020-04-22T14:29:03.427" v="916" actId="1076"/>
          <ac:spMkLst>
            <pc:docMk/>
            <pc:sldMk cId="367876088" sldId="425"/>
            <ac:spMk id="7" creationId="{4D31ADCB-3170-48A6-AF94-F80076A68534}"/>
          </ac:spMkLst>
        </pc:spChg>
      </pc:sldChg>
      <pc:sldChg chg="addSp delSp modSp">
        <pc:chgData name="Rosen Urkov" userId="79478194-6c1f-4d7f-9557-b704af2ee27d" providerId="ADAL" clId="{94FDD6AB-1EA4-4BF6-BC95-C0E3E1EE7245}" dt="2020-04-22T14:23:29.993" v="709" actId="1076"/>
        <pc:sldMkLst>
          <pc:docMk/>
          <pc:sldMk cId="1127732575" sldId="428"/>
        </pc:sldMkLst>
        <pc:spChg chg="add mod">
          <ac:chgData name="Rosen Urkov" userId="79478194-6c1f-4d7f-9557-b704af2ee27d" providerId="ADAL" clId="{94FDD6AB-1EA4-4BF6-BC95-C0E3E1EE7245}" dt="2020-04-22T14:23:29.993" v="709" actId="1076"/>
          <ac:spMkLst>
            <pc:docMk/>
            <pc:sldMk cId="1127732575" sldId="428"/>
            <ac:spMk id="3" creationId="{4138C793-617C-4E60-9DDE-54A681D0F265}"/>
          </ac:spMkLst>
        </pc:spChg>
        <pc:spChg chg="add mod">
          <ac:chgData name="Rosen Urkov" userId="79478194-6c1f-4d7f-9557-b704af2ee27d" providerId="ADAL" clId="{94FDD6AB-1EA4-4BF6-BC95-C0E3E1EE7245}" dt="2020-04-22T14:20:53.254" v="543" actId="1076"/>
          <ac:spMkLst>
            <pc:docMk/>
            <pc:sldMk cId="1127732575" sldId="428"/>
            <ac:spMk id="6" creationId="{F15311C3-D432-44FA-921E-2CB0CACBF7D1}"/>
          </ac:spMkLst>
        </pc:spChg>
        <pc:spChg chg="mod">
          <ac:chgData name="Rosen Urkov" userId="79478194-6c1f-4d7f-9557-b704af2ee27d" providerId="ADAL" clId="{94FDD6AB-1EA4-4BF6-BC95-C0E3E1EE7245}" dt="2020-04-22T14:23:20.038" v="708" actId="20577"/>
          <ac:spMkLst>
            <pc:docMk/>
            <pc:sldMk cId="1127732575" sldId="428"/>
            <ac:spMk id="8" creationId="{E7F762E7-3AA8-4143-A66A-880A5F2AA107}"/>
          </ac:spMkLst>
        </pc:spChg>
        <pc:spChg chg="mod">
          <ac:chgData name="Rosen Urkov" userId="79478194-6c1f-4d7f-9557-b704af2ee27d" providerId="ADAL" clId="{94FDD6AB-1EA4-4BF6-BC95-C0E3E1EE7245}" dt="2020-04-22T14:20:56.347" v="544" actId="1076"/>
          <ac:spMkLst>
            <pc:docMk/>
            <pc:sldMk cId="1127732575" sldId="428"/>
            <ac:spMk id="9" creationId="{C9452FC1-F4A8-4661-97E8-0A2C5DF5857C}"/>
          </ac:spMkLst>
        </pc:spChg>
        <pc:spChg chg="del">
          <ac:chgData name="Rosen Urkov" userId="79478194-6c1f-4d7f-9557-b704af2ee27d" providerId="ADAL" clId="{94FDD6AB-1EA4-4BF6-BC95-C0E3E1EE7245}" dt="2020-04-22T14:18:08.390" v="456" actId="478"/>
          <ac:spMkLst>
            <pc:docMk/>
            <pc:sldMk cId="1127732575" sldId="428"/>
            <ac:spMk id="10" creationId="{7390BA1D-E8DF-4472-A5C1-D4A52424C3D7}"/>
          </ac:spMkLst>
        </pc:spChg>
      </pc:sldChg>
      <pc:sldChg chg="modSp">
        <pc:chgData name="Rosen Urkov" userId="79478194-6c1f-4d7f-9557-b704af2ee27d" providerId="ADAL" clId="{94FDD6AB-1EA4-4BF6-BC95-C0E3E1EE7245}" dt="2020-04-22T14:27:14.675" v="777" actId="1076"/>
        <pc:sldMkLst>
          <pc:docMk/>
          <pc:sldMk cId="1920325668" sldId="429"/>
        </pc:sldMkLst>
        <pc:spChg chg="mod">
          <ac:chgData name="Rosen Urkov" userId="79478194-6c1f-4d7f-9557-b704af2ee27d" providerId="ADAL" clId="{94FDD6AB-1EA4-4BF6-BC95-C0E3E1EE7245}" dt="2020-04-22T14:27:14.675" v="777" actId="1076"/>
          <ac:spMkLst>
            <pc:docMk/>
            <pc:sldMk cId="1920325668" sldId="429"/>
            <ac:spMk id="5" creationId="{C7B924C2-8986-4F6B-AAB7-700FD3D0F818}"/>
          </ac:spMkLst>
        </pc:spChg>
      </pc:sldChg>
      <pc:sldChg chg="modSp add del">
        <pc:chgData name="Rosen Urkov" userId="79478194-6c1f-4d7f-9557-b704af2ee27d" providerId="ADAL" clId="{94FDD6AB-1EA4-4BF6-BC95-C0E3E1EE7245}" dt="2020-04-22T13:38:20.850" v="232" actId="47"/>
        <pc:sldMkLst>
          <pc:docMk/>
          <pc:sldMk cId="3615036936" sldId="431"/>
        </pc:sldMkLst>
        <pc:spChg chg="mod">
          <ac:chgData name="Rosen Urkov" userId="79478194-6c1f-4d7f-9557-b704af2ee27d" providerId="ADAL" clId="{94FDD6AB-1EA4-4BF6-BC95-C0E3E1EE7245}" dt="2020-04-22T13:28:39.342" v="163"/>
          <ac:spMkLst>
            <pc:docMk/>
            <pc:sldMk cId="3615036936" sldId="431"/>
            <ac:spMk id="2" creationId="{DE077A82-6BED-4FD1-A8B9-5AB3318AD881}"/>
          </ac:spMkLst>
        </pc:spChg>
      </pc:sldChg>
      <pc:sldChg chg="modSp">
        <pc:chgData name="Rosen Urkov" userId="79478194-6c1f-4d7f-9557-b704af2ee27d" providerId="ADAL" clId="{94FDD6AB-1EA4-4BF6-BC95-C0E3E1EE7245}" dt="2020-04-22T14:37:48.182" v="960" actId="20577"/>
        <pc:sldMkLst>
          <pc:docMk/>
          <pc:sldMk cId="4074074095" sldId="432"/>
        </pc:sldMkLst>
        <pc:spChg chg="mod">
          <ac:chgData name="Rosen Urkov" userId="79478194-6c1f-4d7f-9557-b704af2ee27d" providerId="ADAL" clId="{94FDD6AB-1EA4-4BF6-BC95-C0E3E1EE7245}" dt="2020-04-22T14:37:48.182" v="960" actId="20577"/>
          <ac:spMkLst>
            <pc:docMk/>
            <pc:sldMk cId="4074074095" sldId="432"/>
            <ac:spMk id="2" creationId="{DE077A82-6BED-4FD1-A8B9-5AB3318AD881}"/>
          </ac:spMkLst>
        </pc:spChg>
        <pc:spChg chg="mod">
          <ac:chgData name="Rosen Urkov" userId="79478194-6c1f-4d7f-9557-b704af2ee27d" providerId="ADAL" clId="{94FDD6AB-1EA4-4BF6-BC95-C0E3E1EE7245}" dt="2020-04-22T14:29:47.708" v="918" actId="108"/>
          <ac:spMkLst>
            <pc:docMk/>
            <pc:sldMk cId="4074074095" sldId="432"/>
            <ac:spMk id="3" creationId="{18F08A7D-605E-4A9B-A6A9-417505FCEDA3}"/>
          </ac:spMkLst>
        </pc:spChg>
        <pc:spChg chg="mod">
          <ac:chgData name="Rosen Urkov" userId="79478194-6c1f-4d7f-9557-b704af2ee27d" providerId="ADAL" clId="{94FDD6AB-1EA4-4BF6-BC95-C0E3E1EE7245}" dt="2020-04-22T13:50:05.090" v="328" actId="1076"/>
          <ac:spMkLst>
            <pc:docMk/>
            <pc:sldMk cId="4074074095" sldId="432"/>
            <ac:spMk id="7" creationId="{A0E9AA62-28AC-4CEE-9A7F-2A97095944E5}"/>
          </ac:spMkLst>
        </pc:spChg>
        <pc:spChg chg="mod">
          <ac:chgData name="Rosen Urkov" userId="79478194-6c1f-4d7f-9557-b704af2ee27d" providerId="ADAL" clId="{94FDD6AB-1EA4-4BF6-BC95-C0E3E1EE7245}" dt="2020-04-22T13:51:14.391" v="350" actId="20577"/>
          <ac:spMkLst>
            <pc:docMk/>
            <pc:sldMk cId="4074074095" sldId="432"/>
            <ac:spMk id="13" creationId="{E3C750C1-C7D5-465F-84AA-AF60E8420F0B}"/>
          </ac:spMkLst>
        </pc:spChg>
      </pc:sldChg>
      <pc:sldChg chg="modSp">
        <pc:chgData name="Rosen Urkov" userId="79478194-6c1f-4d7f-9557-b704af2ee27d" providerId="ADAL" clId="{94FDD6AB-1EA4-4BF6-BC95-C0E3E1EE7245}" dt="2020-04-22T14:30:27.916" v="922" actId="108"/>
        <pc:sldMkLst>
          <pc:docMk/>
          <pc:sldMk cId="172253660" sldId="435"/>
        </pc:sldMkLst>
        <pc:spChg chg="mod">
          <ac:chgData name="Rosen Urkov" userId="79478194-6c1f-4d7f-9557-b704af2ee27d" providerId="ADAL" clId="{94FDD6AB-1EA4-4BF6-BC95-C0E3E1EE7245}" dt="2020-04-22T14:30:14.850" v="919" actId="108"/>
          <ac:spMkLst>
            <pc:docMk/>
            <pc:sldMk cId="172253660" sldId="435"/>
            <ac:spMk id="9" creationId="{F5FFDDD7-7F83-4DD7-B057-066FD2850094}"/>
          </ac:spMkLst>
        </pc:spChg>
        <pc:spChg chg="mod">
          <ac:chgData name="Rosen Urkov" userId="79478194-6c1f-4d7f-9557-b704af2ee27d" providerId="ADAL" clId="{94FDD6AB-1EA4-4BF6-BC95-C0E3E1EE7245}" dt="2020-04-22T14:30:19.643" v="920" actId="108"/>
          <ac:spMkLst>
            <pc:docMk/>
            <pc:sldMk cId="172253660" sldId="435"/>
            <ac:spMk id="10" creationId="{5CA55296-BED0-40CF-88C9-C7B8562C9A6E}"/>
          </ac:spMkLst>
        </pc:spChg>
        <pc:spChg chg="mod">
          <ac:chgData name="Rosen Urkov" userId="79478194-6c1f-4d7f-9557-b704af2ee27d" providerId="ADAL" clId="{94FDD6AB-1EA4-4BF6-BC95-C0E3E1EE7245}" dt="2020-04-22T14:30:27.916" v="922" actId="108"/>
          <ac:spMkLst>
            <pc:docMk/>
            <pc:sldMk cId="172253660" sldId="435"/>
            <ac:spMk id="11" creationId="{88EEB66B-FF62-4076-B90A-8BCB4A665A0D}"/>
          </ac:spMkLst>
        </pc:spChg>
        <pc:picChg chg="mod">
          <ac:chgData name="Rosen Urkov" userId="79478194-6c1f-4d7f-9557-b704af2ee27d" providerId="ADAL" clId="{94FDD6AB-1EA4-4BF6-BC95-C0E3E1EE7245}" dt="2020-04-22T14:24:56.646" v="767" actId="1076"/>
          <ac:picMkLst>
            <pc:docMk/>
            <pc:sldMk cId="172253660" sldId="435"/>
            <ac:picMk id="6" creationId="{0C729F46-90E4-41DF-8DE7-98D1CCB909BF}"/>
          </ac:picMkLst>
        </pc:picChg>
      </pc:sldChg>
      <pc:sldChg chg="modSp">
        <pc:chgData name="Rosen Urkov" userId="79478194-6c1f-4d7f-9557-b704af2ee27d" providerId="ADAL" clId="{94FDD6AB-1EA4-4BF6-BC95-C0E3E1EE7245}" dt="2020-04-22T14:31:27.694" v="930" actId="108"/>
        <pc:sldMkLst>
          <pc:docMk/>
          <pc:sldMk cId="3856341590" sldId="436"/>
        </pc:sldMkLst>
        <pc:spChg chg="mod">
          <ac:chgData name="Rosen Urkov" userId="79478194-6c1f-4d7f-9557-b704af2ee27d" providerId="ADAL" clId="{94FDD6AB-1EA4-4BF6-BC95-C0E3E1EE7245}" dt="2020-04-22T14:30:55.466" v="925" actId="108"/>
          <ac:spMkLst>
            <pc:docMk/>
            <pc:sldMk cId="3856341590" sldId="436"/>
            <ac:spMk id="5" creationId="{C0E49E05-F272-42B7-B3E2-18275FA62B96}"/>
          </ac:spMkLst>
        </pc:spChg>
        <pc:spChg chg="mod">
          <ac:chgData name="Rosen Urkov" userId="79478194-6c1f-4d7f-9557-b704af2ee27d" providerId="ADAL" clId="{94FDD6AB-1EA4-4BF6-BC95-C0E3E1EE7245}" dt="2020-04-22T14:30:59.046" v="926" actId="108"/>
          <ac:spMkLst>
            <pc:docMk/>
            <pc:sldMk cId="3856341590" sldId="436"/>
            <ac:spMk id="9" creationId="{F5FFDDD7-7F83-4DD7-B057-066FD2850094}"/>
          </ac:spMkLst>
        </pc:spChg>
        <pc:spChg chg="mod">
          <ac:chgData name="Rosen Urkov" userId="79478194-6c1f-4d7f-9557-b704af2ee27d" providerId="ADAL" clId="{94FDD6AB-1EA4-4BF6-BC95-C0E3E1EE7245}" dt="2020-04-22T14:31:02.460" v="927" actId="108"/>
          <ac:spMkLst>
            <pc:docMk/>
            <pc:sldMk cId="3856341590" sldId="436"/>
            <ac:spMk id="10" creationId="{5CA55296-BED0-40CF-88C9-C7B8562C9A6E}"/>
          </ac:spMkLst>
        </pc:spChg>
        <pc:spChg chg="mod">
          <ac:chgData name="Rosen Urkov" userId="79478194-6c1f-4d7f-9557-b704af2ee27d" providerId="ADAL" clId="{94FDD6AB-1EA4-4BF6-BC95-C0E3E1EE7245}" dt="2020-04-22T14:31:27.694" v="930" actId="108"/>
          <ac:spMkLst>
            <pc:docMk/>
            <pc:sldMk cId="3856341590" sldId="436"/>
            <ac:spMk id="11" creationId="{88EEB66B-FF62-4076-B90A-8BCB4A665A0D}"/>
          </ac:spMkLst>
        </pc:spChg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258206666" sldId="437"/>
        </pc:sldMkLst>
      </pc:sldChg>
      <pc:sldChg chg="modSp add">
        <pc:chgData name="Rosen Urkov" userId="79478194-6c1f-4d7f-9557-b704af2ee27d" providerId="ADAL" clId="{94FDD6AB-1EA4-4BF6-BC95-C0E3E1EE7245}" dt="2020-04-22T13:42:37.874" v="304" actId="14100"/>
        <pc:sldMkLst>
          <pc:docMk/>
          <pc:sldMk cId="314124433" sldId="437"/>
        </pc:sldMkLst>
        <pc:spChg chg="mod">
          <ac:chgData name="Rosen Urkov" userId="79478194-6c1f-4d7f-9557-b704af2ee27d" providerId="ADAL" clId="{94FDD6AB-1EA4-4BF6-BC95-C0E3E1EE7245}" dt="2020-04-22T13:39:25.127" v="238" actId="20577"/>
          <ac:spMkLst>
            <pc:docMk/>
            <pc:sldMk cId="314124433" sldId="437"/>
            <ac:spMk id="3" creationId="{386495AD-7500-482A-8F84-E29C0480BD0F}"/>
          </ac:spMkLst>
        </pc:spChg>
        <pc:spChg chg="mod">
          <ac:chgData name="Rosen Urkov" userId="79478194-6c1f-4d7f-9557-b704af2ee27d" providerId="ADAL" clId="{94FDD6AB-1EA4-4BF6-BC95-C0E3E1EE7245}" dt="2020-04-22T13:40:44.871" v="265" actId="1076"/>
          <ac:spMkLst>
            <pc:docMk/>
            <pc:sldMk cId="314124433" sldId="437"/>
            <ac:spMk id="4" creationId="{CA74C5B5-FD22-419D-893B-34EB4EAF5D13}"/>
          </ac:spMkLst>
        </pc:spChg>
        <pc:spChg chg="mod">
          <ac:chgData name="Rosen Urkov" userId="79478194-6c1f-4d7f-9557-b704af2ee27d" providerId="ADAL" clId="{94FDD6AB-1EA4-4BF6-BC95-C0E3E1EE7245}" dt="2020-04-22T13:40:44.871" v="265" actId="1076"/>
          <ac:spMkLst>
            <pc:docMk/>
            <pc:sldMk cId="314124433" sldId="437"/>
            <ac:spMk id="5" creationId="{20F693DA-3E8F-4CCB-914C-9A3CABE09F22}"/>
          </ac:spMkLst>
        </pc:spChg>
        <pc:spChg chg="mod">
          <ac:chgData name="Rosen Urkov" userId="79478194-6c1f-4d7f-9557-b704af2ee27d" providerId="ADAL" clId="{94FDD6AB-1EA4-4BF6-BC95-C0E3E1EE7245}" dt="2020-04-22T13:42:06.378" v="301" actId="14100"/>
          <ac:spMkLst>
            <pc:docMk/>
            <pc:sldMk cId="314124433" sldId="437"/>
            <ac:spMk id="8" creationId="{7A92E940-225F-4B7E-B13B-41BC4A5331A3}"/>
          </ac:spMkLst>
        </pc:spChg>
        <pc:spChg chg="mod">
          <ac:chgData name="Rosen Urkov" userId="79478194-6c1f-4d7f-9557-b704af2ee27d" providerId="ADAL" clId="{94FDD6AB-1EA4-4BF6-BC95-C0E3E1EE7245}" dt="2020-04-22T13:42:16.311" v="303" actId="5793"/>
          <ac:spMkLst>
            <pc:docMk/>
            <pc:sldMk cId="314124433" sldId="437"/>
            <ac:spMk id="9" creationId="{187AE2F4-8903-46AC-A4AC-C021381DE20A}"/>
          </ac:spMkLst>
        </pc:spChg>
        <pc:spChg chg="mod">
          <ac:chgData name="Rosen Urkov" userId="79478194-6c1f-4d7f-9557-b704af2ee27d" providerId="ADAL" clId="{94FDD6AB-1EA4-4BF6-BC95-C0E3E1EE7245}" dt="2020-04-22T13:42:37.874" v="304" actId="14100"/>
          <ac:spMkLst>
            <pc:docMk/>
            <pc:sldMk cId="314124433" sldId="437"/>
            <ac:spMk id="11" creationId="{86453FEF-E9B6-48BB-A13A-627089D08110}"/>
          </ac:spMkLst>
        </pc:spChg>
        <pc:spChg chg="mod">
          <ac:chgData name="Rosen Urkov" userId="79478194-6c1f-4d7f-9557-b704af2ee27d" providerId="ADAL" clId="{94FDD6AB-1EA4-4BF6-BC95-C0E3E1EE7245}" dt="2020-04-22T13:40:44.871" v="265" actId="1076"/>
          <ac:spMkLst>
            <pc:docMk/>
            <pc:sldMk cId="314124433" sldId="437"/>
            <ac:spMk id="12" creationId="{88F41EBA-9DC2-420C-8FCD-95FC938D260B}"/>
          </ac:spMkLst>
        </pc:spChg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724892548" sldId="438"/>
        </pc:sldMkLst>
      </pc:sldChg>
      <pc:sldChg chg="del">
        <pc:chgData name="Rosen Urkov" userId="79478194-6c1f-4d7f-9557-b704af2ee27d" providerId="ADAL" clId="{94FDD6AB-1EA4-4BF6-BC95-C0E3E1EE7245}" dt="2020-04-22T13:30:42.347" v="169" actId="47"/>
        <pc:sldMkLst>
          <pc:docMk/>
          <pc:sldMk cId="1190073158" sldId="439"/>
        </pc:sldMkLst>
      </pc:sldChg>
      <pc:sldChg chg="add del">
        <pc:chgData name="Rosen Urkov" userId="79478194-6c1f-4d7f-9557-b704af2ee27d" providerId="ADAL" clId="{94FDD6AB-1EA4-4BF6-BC95-C0E3E1EE7245}" dt="2020-04-22T13:30:40.681" v="168"/>
        <pc:sldMkLst>
          <pc:docMk/>
          <pc:sldMk cId="2509899852" sldId="440"/>
        </pc:sldMkLst>
      </pc:sldChg>
    </pc:docChg>
  </pc:docChgLst>
  <pc:docChgLst>
    <pc:chgData name="Petar Raykov" userId="a6123e56-83a2-4669-92a8-b273d65d19eb" providerId="ADAL" clId="{3421B9AD-A5F2-4BEC-8566-104ACE8CF038}"/>
    <pc:docChg chg="modSld">
      <pc:chgData name="Petar Raykov" userId="a6123e56-83a2-4669-92a8-b273d65d19eb" providerId="ADAL" clId="{3421B9AD-A5F2-4BEC-8566-104ACE8CF038}" dt="2019-09-20T11:38:49.722" v="3" actId="20577"/>
      <pc:docMkLst>
        <pc:docMk/>
      </pc:docMkLst>
      <pc:sldChg chg="modSp">
        <pc:chgData name="Petar Raykov" userId="a6123e56-83a2-4669-92a8-b273d65d19eb" providerId="ADAL" clId="{3421B9AD-A5F2-4BEC-8566-104ACE8CF038}" dt="2019-09-20T11:38:49.722" v="3" actId="20577"/>
        <pc:sldMkLst>
          <pc:docMk/>
          <pc:sldMk cId="3441698043" sldId="314"/>
        </pc:sldMkLst>
        <pc:spChg chg="mod">
          <ac:chgData name="Petar Raykov" userId="a6123e56-83a2-4669-92a8-b273d65d19eb" providerId="ADAL" clId="{3421B9AD-A5F2-4BEC-8566-104ACE8CF038}" dt="2019-09-20T11:38:49.722" v="3" actId="20577"/>
          <ac:spMkLst>
            <pc:docMk/>
            <pc:sldMk cId="3441698043" sldId="314"/>
            <ac:spMk id="5" creationId="{B21184D9-9051-4BD8-B405-799762F6A715}"/>
          </ac:spMkLst>
        </pc:spChg>
      </pc:sldChg>
    </pc:docChg>
  </pc:docChgLst>
  <pc:docChgLst>
    <pc:chgData name="Edward Evlogiev" userId="S::edward@telerikacademy.com::e756c842-fc7d-4feb-ac17-68533b2cd7bd" providerId="AD" clId="Web-{858CFAB4-2366-792E-BBD0-DEE578D1E213}"/>
    <pc:docChg chg="modSld">
      <pc:chgData name="Edward Evlogiev" userId="S::edward@telerikacademy.com::e756c842-fc7d-4feb-ac17-68533b2cd7bd" providerId="AD" clId="Web-{858CFAB4-2366-792E-BBD0-DEE578D1E213}" dt="2019-09-16T12:37:46.146" v="5" actId="20577"/>
      <pc:docMkLst>
        <pc:docMk/>
      </pc:docMkLst>
      <pc:sldChg chg="modSp">
        <pc:chgData name="Edward Evlogiev" userId="S::edward@telerikacademy.com::e756c842-fc7d-4feb-ac17-68533b2cd7bd" providerId="AD" clId="Web-{858CFAB4-2366-792E-BBD0-DEE578D1E213}" dt="2019-09-16T12:37:46.146" v="4" actId="20577"/>
        <pc:sldMkLst>
          <pc:docMk/>
          <pc:sldMk cId="3852934563" sldId="333"/>
        </pc:sldMkLst>
        <pc:spChg chg="mod">
          <ac:chgData name="Edward Evlogiev" userId="S::edward@telerikacademy.com::e756c842-fc7d-4feb-ac17-68533b2cd7bd" providerId="AD" clId="Web-{858CFAB4-2366-792E-BBD0-DEE578D1E213}" dt="2019-09-16T12:37:46.146" v="4" actId="20577"/>
          <ac:spMkLst>
            <pc:docMk/>
            <pc:sldMk cId="3852934563" sldId="333"/>
            <ac:spMk id="3" creationId="{386495AD-7500-482A-8F84-E29C0480BD0F}"/>
          </ac:spMkLst>
        </pc:spChg>
      </pc:sldChg>
    </pc:docChg>
  </pc:docChgLst>
  <pc:docChgLst>
    <pc:chgData name="Telerik Academy" userId="b18ab5f27b23e427" providerId="Windows Live" clId="Web-{1AD97E92-57F0-4F6D-B7C3-0FDCCD9ABCAB}"/>
    <pc:docChg chg="modSld">
      <pc:chgData name="Telerik Academy" userId="b18ab5f27b23e427" providerId="Windows Live" clId="Web-{1AD97E92-57F0-4F6D-B7C3-0FDCCD9ABCAB}" dt="2022-02-18T11:37:38.111" v="67" actId="14100"/>
      <pc:docMkLst>
        <pc:docMk/>
      </pc:docMkLst>
      <pc:sldChg chg="modSp">
        <pc:chgData name="Telerik Academy" userId="b18ab5f27b23e427" providerId="Windows Live" clId="Web-{1AD97E92-57F0-4F6D-B7C3-0FDCCD9ABCAB}" dt="2022-02-18T11:35:18.983" v="11" actId="20577"/>
        <pc:sldMkLst>
          <pc:docMk/>
          <pc:sldMk cId="1410324220" sldId="334"/>
        </pc:sldMkLst>
        <pc:spChg chg="mod">
          <ac:chgData name="Telerik Academy" userId="b18ab5f27b23e427" providerId="Windows Live" clId="Web-{1AD97E92-57F0-4F6D-B7C3-0FDCCD9ABCAB}" dt="2022-02-18T11:35:18.983" v="11" actId="20577"/>
          <ac:spMkLst>
            <pc:docMk/>
            <pc:sldMk cId="1410324220" sldId="334"/>
            <ac:spMk id="3" creationId="{386495AD-7500-482A-8F84-E29C0480BD0F}"/>
          </ac:spMkLst>
        </pc:spChg>
      </pc:sldChg>
      <pc:sldChg chg="modSp">
        <pc:chgData name="Telerik Academy" userId="b18ab5f27b23e427" providerId="Windows Live" clId="Web-{1AD97E92-57F0-4F6D-B7C3-0FDCCD9ABCAB}" dt="2022-02-18T11:35:40.359" v="17" actId="20577"/>
        <pc:sldMkLst>
          <pc:docMk/>
          <pc:sldMk cId="545926457" sldId="422"/>
        </pc:sldMkLst>
        <pc:spChg chg="mod">
          <ac:chgData name="Telerik Academy" userId="b18ab5f27b23e427" providerId="Windows Live" clId="Web-{1AD97E92-57F0-4F6D-B7C3-0FDCCD9ABCAB}" dt="2022-02-18T11:35:37.655" v="15" actId="20577"/>
          <ac:spMkLst>
            <pc:docMk/>
            <pc:sldMk cId="545926457" sldId="422"/>
            <ac:spMk id="6" creationId="{F2EFAB36-75E7-4B8B-B4BF-016D0760E12C}"/>
          </ac:spMkLst>
        </pc:spChg>
        <pc:spChg chg="mod">
          <ac:chgData name="Telerik Academy" userId="b18ab5f27b23e427" providerId="Windows Live" clId="Web-{1AD97E92-57F0-4F6D-B7C3-0FDCCD9ABCAB}" dt="2022-02-18T11:35:40.359" v="17" actId="20577"/>
          <ac:spMkLst>
            <pc:docMk/>
            <pc:sldMk cId="545926457" sldId="422"/>
            <ac:spMk id="10" creationId="{376A88F1-B101-4008-80A1-0978AC08F432}"/>
          </ac:spMkLst>
        </pc:spChg>
      </pc:sldChg>
      <pc:sldChg chg="modSp">
        <pc:chgData name="Telerik Academy" userId="b18ab5f27b23e427" providerId="Windows Live" clId="Web-{1AD97E92-57F0-4F6D-B7C3-0FDCCD9ABCAB}" dt="2022-02-18T11:37:38.111" v="67" actId="14100"/>
        <pc:sldMkLst>
          <pc:docMk/>
          <pc:sldMk cId="4074074095" sldId="432"/>
        </pc:sldMkLst>
        <pc:spChg chg="mod">
          <ac:chgData name="Telerik Academy" userId="b18ab5f27b23e427" providerId="Windows Live" clId="Web-{1AD97E92-57F0-4F6D-B7C3-0FDCCD9ABCAB}" dt="2022-02-18T11:36:02.359" v="23" actId="20577"/>
          <ac:spMkLst>
            <pc:docMk/>
            <pc:sldMk cId="4074074095" sldId="432"/>
            <ac:spMk id="3" creationId="{18F08A7D-605E-4A9B-A6A9-417505FCEDA3}"/>
          </ac:spMkLst>
        </pc:spChg>
        <pc:spChg chg="mod">
          <ac:chgData name="Telerik Academy" userId="b18ab5f27b23e427" providerId="Windows Live" clId="Web-{1AD97E92-57F0-4F6D-B7C3-0FDCCD9ABCAB}" dt="2022-02-18T11:37:11.689" v="61" actId="14100"/>
          <ac:spMkLst>
            <pc:docMk/>
            <pc:sldMk cId="4074074095" sldId="432"/>
            <ac:spMk id="6" creationId="{F2EFAB36-75E7-4B8B-B4BF-016D0760E12C}"/>
          </ac:spMkLst>
        </pc:spChg>
        <pc:spChg chg="mod">
          <ac:chgData name="Telerik Academy" userId="b18ab5f27b23e427" providerId="Windows Live" clId="Web-{1AD97E92-57F0-4F6D-B7C3-0FDCCD9ABCAB}" dt="2022-02-18T11:36:38.344" v="50" actId="20577"/>
          <ac:spMkLst>
            <pc:docMk/>
            <pc:sldMk cId="4074074095" sldId="432"/>
            <ac:spMk id="10" creationId="{376A88F1-B101-4008-80A1-0978AC08F432}"/>
          </ac:spMkLst>
        </pc:spChg>
        <pc:spChg chg="mod">
          <ac:chgData name="Telerik Academy" userId="b18ab5f27b23e427" providerId="Windows Live" clId="Web-{1AD97E92-57F0-4F6D-B7C3-0FDCCD9ABCAB}" dt="2022-02-18T11:37:38.111" v="67" actId="14100"/>
          <ac:spMkLst>
            <pc:docMk/>
            <pc:sldMk cId="4074074095" sldId="432"/>
            <ac:spMk id="12" creationId="{CD190CF6-761C-46DB-8CCC-7E9B00373A1F}"/>
          </ac:spMkLst>
        </pc:spChg>
      </pc:sldChg>
    </pc:docChg>
  </pc:docChgLst>
  <pc:docChgLst>
    <pc:chgData name="Rosen Urkov" userId="79478194-6c1f-4d7f-9557-b704af2ee27d" providerId="ADAL" clId="{BF0BE662-B1C9-4C28-8AF8-7EE06AE23049}"/>
    <pc:docChg chg="undo custSel modSld">
      <pc:chgData name="Rosen Urkov" userId="79478194-6c1f-4d7f-9557-b704af2ee27d" providerId="ADAL" clId="{BF0BE662-B1C9-4C28-8AF8-7EE06AE23049}" dt="2020-10-08T18:27:06.799" v="2" actId="1076"/>
      <pc:docMkLst>
        <pc:docMk/>
      </pc:docMkLst>
      <pc:sldChg chg="modSp mod">
        <pc:chgData name="Rosen Urkov" userId="79478194-6c1f-4d7f-9557-b704af2ee27d" providerId="ADAL" clId="{BF0BE662-B1C9-4C28-8AF8-7EE06AE23049}" dt="2020-10-08T18:25:44.469" v="1" actId="20577"/>
        <pc:sldMkLst>
          <pc:docMk/>
          <pc:sldMk cId="2615005925" sldId="313"/>
        </pc:sldMkLst>
        <pc:spChg chg="mod">
          <ac:chgData name="Rosen Urkov" userId="79478194-6c1f-4d7f-9557-b704af2ee27d" providerId="ADAL" clId="{BF0BE662-B1C9-4C28-8AF8-7EE06AE23049}" dt="2020-10-08T18:25:44.469" v="1" actId="20577"/>
          <ac:spMkLst>
            <pc:docMk/>
            <pc:sldMk cId="2615005925" sldId="313"/>
            <ac:spMk id="3" creationId="{E734DAA8-2142-4D96-836E-47E00CA3B424}"/>
          </ac:spMkLst>
        </pc:spChg>
      </pc:sldChg>
      <pc:sldChg chg="modSp mod">
        <pc:chgData name="Rosen Urkov" userId="79478194-6c1f-4d7f-9557-b704af2ee27d" providerId="ADAL" clId="{BF0BE662-B1C9-4C28-8AF8-7EE06AE23049}" dt="2020-10-08T18:27:06.799" v="2" actId="1076"/>
        <pc:sldMkLst>
          <pc:docMk/>
          <pc:sldMk cId="3863261350" sldId="421"/>
        </pc:sldMkLst>
        <pc:spChg chg="mod">
          <ac:chgData name="Rosen Urkov" userId="79478194-6c1f-4d7f-9557-b704af2ee27d" providerId="ADAL" clId="{BF0BE662-B1C9-4C28-8AF8-7EE06AE23049}" dt="2020-10-08T18:27:06.799" v="2" actId="1076"/>
          <ac:spMkLst>
            <pc:docMk/>
            <pc:sldMk cId="3863261350" sldId="421"/>
            <ac:spMk id="4" creationId="{1E4EEFFA-210D-4AC5-820E-81C8AD5963F8}"/>
          </ac:spMkLst>
        </pc:spChg>
      </pc:sldChg>
    </pc:docChg>
  </pc:docChgLst>
  <pc:docChgLst>
    <pc:chgData name="Martin Veshev" userId="S::martin@telerikacademy.com::8049d213-4a4d-4724-98fe-ea12af2f3ced" providerId="AD" clId="Web-{40F97CC7-A1DB-A5D7-4987-73E6988B367C}"/>
    <pc:docChg chg="addSld modSld">
      <pc:chgData name="Martin Veshev" userId="S::martin@telerikacademy.com::8049d213-4a4d-4724-98fe-ea12af2f3ced" providerId="AD" clId="Web-{40F97CC7-A1DB-A5D7-4987-73E6988B367C}" dt="2019-09-16T07:44:09.426" v="474"/>
      <pc:docMkLst>
        <pc:docMk/>
      </pc:docMkLst>
      <pc:sldChg chg="modSp">
        <pc:chgData name="Martin Veshev" userId="S::martin@telerikacademy.com::8049d213-4a4d-4724-98fe-ea12af2f3ced" providerId="AD" clId="Web-{40F97CC7-A1DB-A5D7-4987-73E6988B367C}" dt="2019-09-16T07:42:28.956" v="387" actId="1076"/>
        <pc:sldMkLst>
          <pc:docMk/>
          <pc:sldMk cId="3568712050" sldId="364"/>
        </pc:sldMkLst>
        <pc:spChg chg="mod">
          <ac:chgData name="Martin Veshev" userId="S::martin@telerikacademy.com::8049d213-4a4d-4724-98fe-ea12af2f3ced" providerId="AD" clId="Web-{40F97CC7-A1DB-A5D7-4987-73E6988B367C}" dt="2019-09-16T07:42:28.956" v="387" actId="1076"/>
          <ac:spMkLst>
            <pc:docMk/>
            <pc:sldMk cId="3568712050" sldId="364"/>
            <ac:spMk id="2" creationId="{AAF5773E-40AE-470D-A307-EEC05C7F58C1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44:09.426" v="474"/>
        <pc:sldMkLst>
          <pc:docMk/>
          <pc:sldMk cId="3046243381" sldId="367"/>
        </pc:sldMkLst>
        <pc:spChg chg="mod">
          <ac:chgData name="Martin Veshev" userId="S::martin@telerikacademy.com::8049d213-4a4d-4724-98fe-ea12af2f3ced" providerId="AD" clId="Web-{40F97CC7-A1DB-A5D7-4987-73E6988B367C}" dt="2019-09-16T07:43:58.769" v="473" actId="20577"/>
          <ac:spMkLst>
            <pc:docMk/>
            <pc:sldMk cId="3046243381" sldId="367"/>
            <ac:spMk id="3" creationId="{ED032251-5B13-4A82-81EF-DB35118B863B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3:40.707" v="461" actId="1076"/>
          <ac:spMkLst>
            <pc:docMk/>
            <pc:sldMk cId="3046243381" sldId="367"/>
            <ac:spMk id="5" creationId="{5CE9A410-649B-41B8-997A-D4725ACABEB2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23:37.618" v="4"/>
        <pc:sldMkLst>
          <pc:docMk/>
          <pc:sldMk cId="3086604633" sldId="406"/>
        </pc:sldMkLst>
        <pc:spChg chg="mod">
          <ac:chgData name="Martin Veshev" userId="S::martin@telerikacademy.com::8049d213-4a4d-4724-98fe-ea12af2f3ced" providerId="AD" clId="Web-{40F97CC7-A1DB-A5D7-4987-73E6988B367C}" dt="2019-09-16T07:23:34.039" v="2" actId="20577"/>
          <ac:spMkLst>
            <pc:docMk/>
            <pc:sldMk cId="3086604633" sldId="406"/>
            <ac:spMk id="3" creationId="{386495AD-7500-482A-8F84-E29C0480BD0F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23:54.181" v="6" actId="1076"/>
        <pc:sldMkLst>
          <pc:docMk/>
          <pc:sldMk cId="1824126240" sldId="407"/>
        </pc:sldMkLst>
        <pc:spChg chg="mod">
          <ac:chgData name="Martin Veshev" userId="S::martin@telerikacademy.com::8049d213-4a4d-4724-98fe-ea12af2f3ced" providerId="AD" clId="Web-{40F97CC7-A1DB-A5D7-4987-73E6988B367C}" dt="2019-09-16T07:23:54.181" v="6" actId="1076"/>
          <ac:spMkLst>
            <pc:docMk/>
            <pc:sldMk cId="1824126240" sldId="407"/>
            <ac:spMk id="7" creationId="{BB6DFBB7-CB4B-429E-B21C-510148EE4CE3}"/>
          </ac:spMkLst>
        </pc:spChg>
      </pc:sldChg>
      <pc:sldChg chg="addSp delSp modSp addCm">
        <pc:chgData name="Martin Veshev" userId="S::martin@telerikacademy.com::8049d213-4a4d-4724-98fe-ea12af2f3ced" providerId="AD" clId="Web-{40F97CC7-A1DB-A5D7-4987-73E6988B367C}" dt="2019-09-16T07:33:03.654" v="211" actId="20577"/>
        <pc:sldMkLst>
          <pc:docMk/>
          <pc:sldMk cId="2962494518" sldId="409"/>
        </pc:sldMkLst>
        <pc:spChg chg="mod">
          <ac:chgData name="Martin Veshev" userId="S::martin@telerikacademy.com::8049d213-4a4d-4724-98fe-ea12af2f3ced" providerId="AD" clId="Web-{40F97CC7-A1DB-A5D7-4987-73E6988B367C}" dt="2019-09-16T07:25:46.337" v="154" actId="20577"/>
          <ac:spMkLst>
            <pc:docMk/>
            <pc:sldMk cId="2962494518" sldId="409"/>
            <ac:spMk id="3" creationId="{386495AD-7500-482A-8F84-E29C0480BD0F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33:03.654" v="211" actId="20577"/>
          <ac:spMkLst>
            <pc:docMk/>
            <pc:sldMk cId="2962494518" sldId="409"/>
            <ac:spMk id="4" creationId="{568AB892-5029-4053-B78F-89A1782733CF}"/>
          </ac:spMkLst>
        </pc:spChg>
        <pc:spChg chg="add mod">
          <ac:chgData name="Martin Veshev" userId="S::martin@telerikacademy.com::8049d213-4a4d-4724-98fe-ea12af2f3ced" providerId="AD" clId="Web-{40F97CC7-A1DB-A5D7-4987-73E6988B367C}" dt="2019-09-16T07:31:40.216" v="160" actId="1076"/>
          <ac:spMkLst>
            <pc:docMk/>
            <pc:sldMk cId="2962494518" sldId="409"/>
            <ac:spMk id="6" creationId="{144009C3-7A6E-4C7B-A0F8-800B4EAD1E66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25:01.728" v="8"/>
          <ac:spMkLst>
            <pc:docMk/>
            <pc:sldMk cId="2962494518" sldId="409"/>
            <ac:spMk id="7" creationId="{F853705E-FE63-42FE-BFF6-8A26738D1E16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32:02.919" v="166" actId="1076"/>
        <pc:sldMkLst>
          <pc:docMk/>
          <pc:sldMk cId="1219213383" sldId="410"/>
        </pc:sldMkLst>
        <pc:spChg chg="mod">
          <ac:chgData name="Martin Veshev" userId="S::martin@telerikacademy.com::8049d213-4a4d-4724-98fe-ea12af2f3ced" providerId="AD" clId="Web-{40F97CC7-A1DB-A5D7-4987-73E6988B367C}" dt="2019-09-16T07:32:02.919" v="166" actId="1076"/>
          <ac:spMkLst>
            <pc:docMk/>
            <pc:sldMk cId="1219213383" sldId="410"/>
            <ac:spMk id="7" creationId="{BB6DFBB7-CB4B-429E-B21C-510148EE4CE3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32:06.903" v="167" actId="1076"/>
        <pc:sldMkLst>
          <pc:docMk/>
          <pc:sldMk cId="3413617283" sldId="411"/>
        </pc:sldMkLst>
        <pc:spChg chg="mod">
          <ac:chgData name="Martin Veshev" userId="S::martin@telerikacademy.com::8049d213-4a4d-4724-98fe-ea12af2f3ced" providerId="AD" clId="Web-{40F97CC7-A1DB-A5D7-4987-73E6988B367C}" dt="2019-09-16T07:32:06.903" v="167" actId="1076"/>
          <ac:spMkLst>
            <pc:docMk/>
            <pc:sldMk cId="3413617283" sldId="411"/>
            <ac:spMk id="4" creationId="{427AB92A-412E-42E7-89B6-0B6EC33D010D}"/>
          </ac:spMkLst>
        </pc:spChg>
      </pc:sldChg>
      <pc:sldChg chg="modSp addCm">
        <pc:chgData name="Martin Veshev" userId="S::martin@telerikacademy.com::8049d213-4a4d-4724-98fe-ea12af2f3ced" providerId="AD" clId="Web-{40F97CC7-A1DB-A5D7-4987-73E6988B367C}" dt="2019-09-16T07:41:30.315" v="376" actId="14100"/>
        <pc:sldMkLst>
          <pc:docMk/>
          <pc:sldMk cId="1457699323" sldId="413"/>
        </pc:sldMkLst>
        <pc:spChg chg="mod">
          <ac:chgData name="Martin Veshev" userId="S::martin@telerikacademy.com::8049d213-4a4d-4724-98fe-ea12af2f3ced" providerId="AD" clId="Web-{40F97CC7-A1DB-A5D7-4987-73E6988B367C}" dt="2019-09-16T07:41:30.315" v="376" actId="14100"/>
          <ac:spMkLst>
            <pc:docMk/>
            <pc:sldMk cId="1457699323" sldId="413"/>
            <ac:spMk id="3" creationId="{386495AD-7500-482A-8F84-E29C0480BD0F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0:07.298" v="366" actId="1076"/>
          <ac:spMkLst>
            <pc:docMk/>
            <pc:sldMk cId="1457699323" sldId="413"/>
            <ac:spMk id="6" creationId="{594F5891-4F19-4303-90E2-2A2E7B246924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1:47.112" v="378" actId="1076"/>
        <pc:sldMkLst>
          <pc:docMk/>
          <pc:sldMk cId="1865620094" sldId="414"/>
        </pc:sldMkLst>
        <pc:spChg chg="mod">
          <ac:chgData name="Martin Veshev" userId="S::martin@telerikacademy.com::8049d213-4a4d-4724-98fe-ea12af2f3ced" providerId="AD" clId="Web-{40F97CC7-A1DB-A5D7-4987-73E6988B367C}" dt="2019-09-16T07:41:45.018" v="377" actId="1076"/>
          <ac:spMkLst>
            <pc:docMk/>
            <pc:sldMk cId="1865620094" sldId="414"/>
            <ac:spMk id="8" creationId="{8A83C33D-E98A-4138-9E9F-DAA3F1EE5695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41:47.112" v="378" actId="1076"/>
          <ac:spMkLst>
            <pc:docMk/>
            <pc:sldMk cId="1865620094" sldId="414"/>
            <ac:spMk id="10" creationId="{6F170E7D-A08A-40AF-9030-D5ADCD846D05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2:09.565" v="380" actId="1076"/>
        <pc:sldMkLst>
          <pc:docMk/>
          <pc:sldMk cId="4186858474" sldId="416"/>
        </pc:sldMkLst>
        <pc:spChg chg="mod">
          <ac:chgData name="Martin Veshev" userId="S::martin@telerikacademy.com::8049d213-4a4d-4724-98fe-ea12af2f3ced" providerId="AD" clId="Web-{40F97CC7-A1DB-A5D7-4987-73E6988B367C}" dt="2019-09-16T07:42:09.565" v="380" actId="1076"/>
          <ac:spMkLst>
            <pc:docMk/>
            <pc:sldMk cId="4186858474" sldId="416"/>
            <ac:spMk id="7" creationId="{BB6DFBB7-CB4B-429E-B21C-510148EE4CE3}"/>
          </ac:spMkLst>
        </pc:spChg>
      </pc:sldChg>
      <pc:sldChg chg="modSp">
        <pc:chgData name="Martin Veshev" userId="S::martin@telerikacademy.com::8049d213-4a4d-4724-98fe-ea12af2f3ced" providerId="AD" clId="Web-{40F97CC7-A1DB-A5D7-4987-73E6988B367C}" dt="2019-09-16T07:42:40.112" v="390" actId="1076"/>
        <pc:sldMkLst>
          <pc:docMk/>
          <pc:sldMk cId="3539737670" sldId="417"/>
        </pc:sldMkLst>
        <pc:spChg chg="mod">
          <ac:chgData name="Martin Veshev" userId="S::martin@telerikacademy.com::8049d213-4a4d-4724-98fe-ea12af2f3ced" providerId="AD" clId="Web-{40F97CC7-A1DB-A5D7-4987-73E6988B367C}" dt="2019-09-16T07:42:40.112" v="390" actId="1076"/>
          <ac:spMkLst>
            <pc:docMk/>
            <pc:sldMk cId="3539737670" sldId="417"/>
            <ac:spMk id="7" creationId="{BB6DFBB7-CB4B-429E-B21C-510148EE4CE3}"/>
          </ac:spMkLst>
        </pc:spChg>
      </pc:sldChg>
      <pc:sldChg chg="delSp modSp add replId">
        <pc:chgData name="Martin Veshev" userId="S::martin@telerikacademy.com::8049d213-4a4d-4724-98fe-ea12af2f3ced" providerId="AD" clId="Web-{40F97CC7-A1DB-A5D7-4987-73E6988B367C}" dt="2019-09-16T07:31:52.357" v="164" actId="1076"/>
        <pc:sldMkLst>
          <pc:docMk/>
          <pc:sldMk cId="2234394894" sldId="420"/>
        </pc:sldMkLst>
        <pc:spChg chg="mod">
          <ac:chgData name="Martin Veshev" userId="S::martin@telerikacademy.com::8049d213-4a4d-4724-98fe-ea12af2f3ced" providerId="AD" clId="Web-{40F97CC7-A1DB-A5D7-4987-73E6988B367C}" dt="2019-09-16T07:31:48.856" v="163" actId="1076"/>
          <ac:spMkLst>
            <pc:docMk/>
            <pc:sldMk cId="2234394894" sldId="420"/>
            <ac:spMk id="3" creationId="{386495AD-7500-482A-8F84-E29C0480BD0F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31:45.028" v="161"/>
          <ac:spMkLst>
            <pc:docMk/>
            <pc:sldMk cId="2234394894" sldId="420"/>
            <ac:spMk id="4" creationId="{568AB892-5029-4053-B78F-89A1782733CF}"/>
          </ac:spMkLst>
        </pc:spChg>
        <pc:spChg chg="del">
          <ac:chgData name="Martin Veshev" userId="S::martin@telerikacademy.com::8049d213-4a4d-4724-98fe-ea12af2f3ced" providerId="AD" clId="Web-{40F97CC7-A1DB-A5D7-4987-73E6988B367C}" dt="2019-09-16T07:31:46.356" v="162"/>
          <ac:spMkLst>
            <pc:docMk/>
            <pc:sldMk cId="2234394894" sldId="420"/>
            <ac:spMk id="5" creationId="{C7B924C2-8986-4F6B-AAB7-700FD3D0F818}"/>
          </ac:spMkLst>
        </pc:spChg>
        <pc:spChg chg="mod">
          <ac:chgData name="Martin Veshev" userId="S::martin@telerikacademy.com::8049d213-4a4d-4724-98fe-ea12af2f3ced" providerId="AD" clId="Web-{40F97CC7-A1DB-A5D7-4987-73E6988B367C}" dt="2019-09-16T07:31:52.357" v="164" actId="1076"/>
          <ac:spMkLst>
            <pc:docMk/>
            <pc:sldMk cId="2234394894" sldId="420"/>
            <ac:spMk id="7" creationId="{F853705E-FE63-42FE-BFF6-8A26738D1E16}"/>
          </ac:spMkLst>
        </pc:spChg>
      </pc:sldChg>
    </pc:docChg>
  </pc:docChgLst>
  <pc:docChgLst>
    <pc:chgData name="Rosen Urkov" userId="79478194-6c1f-4d7f-9557-b704af2ee27d" providerId="ADAL" clId="{65A715E7-83C1-40DF-A3E2-085101524AE7}"/>
    <pc:docChg chg="delSld modSld">
      <pc:chgData name="Rosen Urkov" userId="79478194-6c1f-4d7f-9557-b704af2ee27d" providerId="ADAL" clId="{65A715E7-83C1-40DF-A3E2-085101524AE7}" dt="2020-10-13T08:03:41.395" v="5" actId="2696"/>
      <pc:docMkLst>
        <pc:docMk/>
      </pc:docMkLst>
      <pc:sldChg chg="modSp mod">
        <pc:chgData name="Rosen Urkov" userId="79478194-6c1f-4d7f-9557-b704af2ee27d" providerId="ADAL" clId="{65A715E7-83C1-40DF-A3E2-085101524AE7}" dt="2020-10-13T08:02:15.413" v="4" actId="20577"/>
        <pc:sldMkLst>
          <pc:docMk/>
          <pc:sldMk cId="2615005925" sldId="313"/>
        </pc:sldMkLst>
        <pc:spChg chg="mod">
          <ac:chgData name="Rosen Urkov" userId="79478194-6c1f-4d7f-9557-b704af2ee27d" providerId="ADAL" clId="{65A715E7-83C1-40DF-A3E2-085101524AE7}" dt="2020-10-13T08:02:15.413" v="4" actId="20577"/>
          <ac:spMkLst>
            <pc:docMk/>
            <pc:sldMk cId="2615005925" sldId="313"/>
            <ac:spMk id="2" creationId="{CB7C97B7-FD7A-40D9-A90D-1DF1C875D8EF}"/>
          </ac:spMkLst>
        </pc:spChg>
      </pc:sldChg>
      <pc:sldChg chg="del">
        <pc:chgData name="Rosen Urkov" userId="79478194-6c1f-4d7f-9557-b704af2ee27d" providerId="ADAL" clId="{65A715E7-83C1-40DF-A3E2-085101524AE7}" dt="2020-10-13T08:03:41.395" v="5" actId="2696"/>
        <pc:sldMkLst>
          <pc:docMk/>
          <pc:sldMk cId="3852934563" sldId="333"/>
        </pc:sldMkLst>
      </pc:sldChg>
      <pc:sldChg chg="del">
        <pc:chgData name="Rosen Urkov" userId="79478194-6c1f-4d7f-9557-b704af2ee27d" providerId="ADAL" clId="{65A715E7-83C1-40DF-A3E2-085101524AE7}" dt="2020-10-13T08:03:41.395" v="5" actId="2696"/>
        <pc:sldMkLst>
          <pc:docMk/>
          <pc:sldMk cId="3863261350" sldId="421"/>
        </pc:sldMkLst>
      </pc:sldChg>
      <pc:sldChg chg="del">
        <pc:chgData name="Rosen Urkov" userId="79478194-6c1f-4d7f-9557-b704af2ee27d" providerId="ADAL" clId="{65A715E7-83C1-40DF-A3E2-085101524AE7}" dt="2020-10-13T08:03:41.395" v="5" actId="2696"/>
        <pc:sldMkLst>
          <pc:docMk/>
          <pc:sldMk cId="314124433" sldId="437"/>
        </pc:sldMkLst>
      </pc:sldChg>
    </pc:docChg>
  </pc:docChgLst>
  <pc:docChgLst>
    <pc:chgData name="Rosen Urkov" userId="79478194-6c1f-4d7f-9557-b704af2ee27d" providerId="ADAL" clId="{EC5A1AE7-4CA2-4024-9FBC-540945396794}"/>
    <pc:docChg chg="delSld">
      <pc:chgData name="Rosen Urkov" userId="79478194-6c1f-4d7f-9557-b704af2ee27d" providerId="ADAL" clId="{EC5A1AE7-4CA2-4024-9FBC-540945396794}" dt="2020-03-30T12:24:17.688" v="0" actId="47"/>
      <pc:docMkLst>
        <pc:docMk/>
      </pc:docMkLst>
      <pc:sldChg chg="del">
        <pc:chgData name="Rosen Urkov" userId="79478194-6c1f-4d7f-9557-b704af2ee27d" providerId="ADAL" clId="{EC5A1AE7-4CA2-4024-9FBC-540945396794}" dt="2020-03-30T12:24:17.688" v="0" actId="47"/>
        <pc:sldMkLst>
          <pc:docMk/>
          <pc:sldMk cId="3441698043" sldId="314"/>
        </pc:sldMkLst>
      </pc:sldChg>
      <pc:sldChg chg="del">
        <pc:chgData name="Rosen Urkov" userId="79478194-6c1f-4d7f-9557-b704af2ee27d" providerId="ADAL" clId="{EC5A1AE7-4CA2-4024-9FBC-540945396794}" dt="2020-03-30T12:24:17.688" v="0" actId="47"/>
        <pc:sldMkLst>
          <pc:docMk/>
          <pc:sldMk cId="3256031564" sldId="381"/>
        </pc:sldMkLst>
      </pc:sldChg>
    </pc:docChg>
  </pc:docChgLst>
  <pc:docChgLst>
    <pc:chgData name="Nadya Atanasova" userId="1f25ba50-5dad-446e-8701-c097d0dfa860" providerId="ADAL" clId="{C483CBF9-5E44-4F2B-82F3-0833371F2C59}"/>
    <pc:docChg chg="custSel delSld modSld">
      <pc:chgData name="Nadya Atanasova" userId="1f25ba50-5dad-446e-8701-c097d0dfa860" providerId="ADAL" clId="{C483CBF9-5E44-4F2B-82F3-0833371F2C59}" dt="2019-09-09T12:33:10.677" v="22" actId="1410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5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2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change subtitle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Shape 3783">
            <a:extLst>
              <a:ext uri="{FF2B5EF4-FFF2-40B4-BE49-F238E27FC236}">
                <a16:creationId xmlns:a16="http://schemas.microsoft.com/office/drawing/2014/main" id="{98826005-D539-4D89-87F8-8CE76714B8CC}"/>
              </a:ext>
            </a:extLst>
          </p:cNvPr>
          <p:cNvSpPr/>
          <p:nvPr userDrawn="1"/>
        </p:nvSpPr>
        <p:spPr>
          <a:xfrm>
            <a:off x="5591176" y="2158937"/>
            <a:ext cx="818983" cy="78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 marL="514350" indent="-514350">
              <a:buClr>
                <a:schemeClr val="accent2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817200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9909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390500" indent="-342900">
              <a:buClr>
                <a:schemeClr val="accent2"/>
              </a:buClr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1589400" indent="-228600">
              <a:buClr>
                <a:schemeClr val="accent2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8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220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 rot="5400000">
            <a:off x="10337013" y="-26184"/>
            <a:ext cx="1869605" cy="1840369"/>
          </a:xfrm>
          <a:prstGeom prst="rect">
            <a:avLst/>
          </a:prstGeom>
          <a:solidFill>
            <a:srgbClr val="43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bg-BG"/>
              <a:t>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170" y="0"/>
            <a:ext cx="1145672" cy="1270655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 rot="2700000">
            <a:off x="9221914" y="564518"/>
            <a:ext cx="3109734" cy="1461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r>
              <a:rPr lang="bg-BG"/>
              <a:t> </a:t>
            </a:r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9827077" cy="548640"/>
          </a:xfrm>
          <a:noFill/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6831" y="6255879"/>
            <a:ext cx="1565691" cy="3214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3907" y="1541463"/>
            <a:ext cx="11011494" cy="44989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69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6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282712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6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2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8" name="Shape 3627">
            <a:extLst>
              <a:ext uri="{FF2B5EF4-FFF2-40B4-BE49-F238E27FC236}">
                <a16:creationId xmlns:a16="http://schemas.microsoft.com/office/drawing/2014/main" id="{A22EC3C5-FD47-413A-AC3D-93804FFCFC55}"/>
              </a:ext>
            </a:extLst>
          </p:cNvPr>
          <p:cNvSpPr>
            <a:spLocks noChangeAspect="1"/>
          </p:cNvSpPr>
          <p:nvPr userDrawn="1"/>
        </p:nvSpPr>
        <p:spPr>
          <a:xfrm>
            <a:off x="5591176" y="2126792"/>
            <a:ext cx="871219" cy="79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2383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Shape 3690">
            <a:extLst>
              <a:ext uri="{FF2B5EF4-FFF2-40B4-BE49-F238E27FC236}">
                <a16:creationId xmlns:a16="http://schemas.microsoft.com/office/drawing/2014/main" id="{E696D45E-AF2E-4B45-AF0C-19A09D112B23}"/>
              </a:ext>
            </a:extLst>
          </p:cNvPr>
          <p:cNvSpPr/>
          <p:nvPr userDrawn="1"/>
        </p:nvSpPr>
        <p:spPr>
          <a:xfrm>
            <a:off x="5632651" y="2249035"/>
            <a:ext cx="788268" cy="6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slide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3" r:id="rId4"/>
    <p:sldLayoutId id="2147483662" r:id="rId5"/>
    <p:sldLayoutId id="2147483685" r:id="rId6"/>
    <p:sldLayoutId id="2147483678" r:id="rId7"/>
    <p:sldLayoutId id="2147483681" r:id="rId8"/>
    <p:sldLayoutId id="2147483688" r:id="rId9"/>
    <p:sldLayoutId id="2147483687" r:id="rId10"/>
    <p:sldLayoutId id="2147483686" r:id="rId11"/>
    <p:sldLayoutId id="2147483665" r:id="rId12"/>
    <p:sldLayoutId id="2147483671" r:id="rId13"/>
    <p:sldLayoutId id="2147483669" r:id="rId14"/>
    <p:sldLayoutId id="2147483674" r:id="rId15"/>
    <p:sldLayoutId id="2147483670" r:id="rId16"/>
    <p:sldLayoutId id="2147483672" r:id="rId17"/>
    <p:sldLayoutId id="2147483676" r:id="rId18"/>
    <p:sldLayoutId id="2147483677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800" b="0" i="0" kern="1200" spc="-80" baseline="0">
          <a:solidFill>
            <a:schemeClr val="tx1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0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4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2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88004/is-floating-point-math-broken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hyperlink" Target="https://www.ascii-cod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97B7-FD7A-40D9-A90D-1DF1C875D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DAA8-2142-4D96-836E-47E00CA3B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JavaScript</a:t>
            </a:r>
          </a:p>
        </p:txBody>
      </p:sp>
    </p:spTree>
    <p:extLst>
      <p:ext uri="{BB962C8B-B14F-4D97-AF65-F5344CB8AC3E}">
        <p14:creationId xmlns:p14="http://schemas.microsoft.com/office/powerpoint/2010/main" val="261500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291905"/>
            <a:ext cx="10980000" cy="1169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US" sz="3200">
                <a:latin typeface="Montserrat"/>
              </a:rPr>
              <a:t>From number to symbol</a:t>
            </a:r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/>
              <a:t>Characters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49E05-F272-42B7-B3E2-18275FA62B96}"/>
              </a:ext>
            </a:extLst>
          </p:cNvPr>
          <p:cNvSpPr/>
          <p:nvPr/>
        </p:nvSpPr>
        <p:spPr>
          <a:xfrm>
            <a:off x="415956" y="506968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code1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81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code2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code3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29F46-90E4-41DF-8DE7-98D1CCB9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44" y="2036515"/>
            <a:ext cx="6968691" cy="1444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3E934-4CAE-477F-AE51-FD02C174D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44" y="3479474"/>
            <a:ext cx="6984733" cy="737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31CF5-F485-448B-9115-3078981F4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4215461"/>
            <a:ext cx="6984733" cy="546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FFDDD7-7F83-4DD7-B057-066FD2850094}"/>
              </a:ext>
            </a:extLst>
          </p:cNvPr>
          <p:cNvSpPr/>
          <p:nvPr/>
        </p:nvSpPr>
        <p:spPr>
          <a:xfrm>
            <a:off x="4022273" y="5069689"/>
            <a:ext cx="58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char1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fromCharCode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code1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// Q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A55296-BED0-40CF-88C9-C7B8562C9A6E}"/>
              </a:ext>
            </a:extLst>
          </p:cNvPr>
          <p:cNvSpPr/>
          <p:nvPr/>
        </p:nvSpPr>
        <p:spPr>
          <a:xfrm>
            <a:off x="4022273" y="5657264"/>
            <a:ext cx="5883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char2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fromCharCode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code2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// &amp;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EB66B-FF62-4076-B90A-8BCB4A665A0D}"/>
              </a:ext>
            </a:extLst>
          </p:cNvPr>
          <p:cNvSpPr/>
          <p:nvPr/>
        </p:nvSpPr>
        <p:spPr>
          <a:xfrm>
            <a:off x="4022275" y="6221509"/>
            <a:ext cx="5883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char3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fromCharCode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code3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 // A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65AA-55EA-4928-ABEC-331ADC91A505}"/>
              </a:ext>
            </a:extLst>
          </p:cNvPr>
          <p:cNvSpPr/>
          <p:nvPr/>
        </p:nvSpPr>
        <p:spPr>
          <a:xfrm>
            <a:off x="2614865" y="4215461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083E7-A630-46FF-A610-C6FD33F497EA}"/>
              </a:ext>
            </a:extLst>
          </p:cNvPr>
          <p:cNvSpPr/>
          <p:nvPr/>
        </p:nvSpPr>
        <p:spPr>
          <a:xfrm>
            <a:off x="529392" y="4205950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F4C823-D58B-409E-A5AA-F016A017A66D}"/>
              </a:ext>
            </a:extLst>
          </p:cNvPr>
          <p:cNvSpPr/>
          <p:nvPr/>
        </p:nvSpPr>
        <p:spPr>
          <a:xfrm>
            <a:off x="2614865" y="3281178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CBFD0-7BDF-404E-BE29-42D0178AF555}"/>
              </a:ext>
            </a:extLst>
          </p:cNvPr>
          <p:cNvSpPr/>
          <p:nvPr/>
        </p:nvSpPr>
        <p:spPr>
          <a:xfrm>
            <a:off x="529392" y="3271667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A35926-E98E-43C2-84AF-21EA3E564BDE}"/>
              </a:ext>
            </a:extLst>
          </p:cNvPr>
          <p:cNvSpPr/>
          <p:nvPr/>
        </p:nvSpPr>
        <p:spPr>
          <a:xfrm>
            <a:off x="2614865" y="3509567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4D1168-7FCD-4949-80BA-B0C90537F767}"/>
              </a:ext>
            </a:extLst>
          </p:cNvPr>
          <p:cNvSpPr/>
          <p:nvPr/>
        </p:nvSpPr>
        <p:spPr>
          <a:xfrm>
            <a:off x="529392" y="3500056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4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undefined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AB892-5029-4053-B78F-89A1782733CF}"/>
              </a:ext>
            </a:extLst>
          </p:cNvPr>
          <p:cNvSpPr txBox="1">
            <a:spLocks/>
          </p:cNvSpPr>
          <p:nvPr/>
        </p:nvSpPr>
        <p:spPr>
          <a:xfrm>
            <a:off x="432000" y="1468509"/>
            <a:ext cx="11160000" cy="938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defTabSz="9144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spc="-80" baseline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lvl="1" indent="-216000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Variables that are declared but not initialize are set to </a:t>
            </a:r>
            <a:r>
              <a:rPr lang="en-US" b="1" dirty="0"/>
              <a:t>undefined</a:t>
            </a:r>
            <a:r>
              <a:rPr lang="en-US" dirty="0"/>
              <a:t>. </a:t>
            </a:r>
          </a:p>
          <a:p>
            <a:r>
              <a:rPr lang="en-US" dirty="0"/>
              <a:t>We can also explicitly initialize a variable as undefined as well.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B924C2-8986-4F6B-AAB7-700FD3D0F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" y="3013501"/>
            <a:ext cx="790989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declared, non-initialized = undefined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undefined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declared and initialized = undefined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(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b)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2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1016"/>
            <a:ext cx="10980000" cy="26149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null </a:t>
            </a:r>
            <a:r>
              <a:rPr lang="en-US" dirty="0"/>
              <a:t>is the value which indicates the absence of any value</a:t>
            </a:r>
          </a:p>
          <a:p>
            <a:r>
              <a:rPr lang="en-US" dirty="0"/>
              <a:t>It’s different from undefined in several ways:</a:t>
            </a:r>
          </a:p>
          <a:p>
            <a:pPr lvl="1"/>
            <a:r>
              <a:rPr lang="en-US" dirty="0"/>
              <a:t>Non-initialized variables default to </a:t>
            </a:r>
            <a:r>
              <a:rPr lang="en-US" b="1" dirty="0"/>
              <a:t>undefined, not null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We must explicitly initialize variable with </a:t>
            </a:r>
            <a:r>
              <a:rPr lang="en-US" b="1" dirty="0"/>
              <a:t>null</a:t>
            </a:r>
            <a:r>
              <a:rPr lang="en-US" dirty="0"/>
              <a:t> (or set to </a:t>
            </a:r>
            <a:r>
              <a:rPr lang="en-US" b="1" dirty="0"/>
              <a:t>null</a:t>
            </a:r>
            <a:r>
              <a:rPr lang="en-US" dirty="0"/>
              <a:t> later) for it to be null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undefined and null types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31ADCB-3170-48A6-AF94-F80076A68534}"/>
              </a:ext>
            </a:extLst>
          </p:cNvPr>
          <p:cNvSpPr txBox="1">
            <a:spLocks/>
          </p:cNvSpPr>
          <p:nvPr/>
        </p:nvSpPr>
        <p:spPr>
          <a:xfrm>
            <a:off x="432000" y="4672289"/>
            <a:ext cx="10980000" cy="8406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dirty="0">
                <a:solidFill>
                  <a:srgbClr val="283439"/>
                </a:solidFill>
              </a:rPr>
              <a:t>When you want to set a variable to an empty value, always prefer </a:t>
            </a:r>
            <a:r>
              <a:rPr lang="en-US" sz="2400" b="1" dirty="0">
                <a:solidFill>
                  <a:srgbClr val="283439"/>
                </a:solidFill>
              </a:rPr>
              <a:t>null</a:t>
            </a:r>
            <a:r>
              <a:rPr lang="en-US" sz="2400" dirty="0">
                <a:solidFill>
                  <a:srgbClr val="283439"/>
                </a:solidFill>
              </a:rPr>
              <a:t> over </a:t>
            </a:r>
            <a:r>
              <a:rPr lang="en-US" sz="2400" b="1" dirty="0">
                <a:solidFill>
                  <a:srgbClr val="283439"/>
                </a:solidFill>
              </a:rPr>
              <a:t>undefined</a:t>
            </a:r>
            <a:r>
              <a:rPr lang="en-US" sz="2400" dirty="0">
                <a:solidFill>
                  <a:srgbClr val="283439"/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CCF70-91EA-421F-B6EC-F05DAD6EC4D2}"/>
              </a:ext>
            </a:extLst>
          </p:cNvPr>
          <p:cNvSpPr/>
          <p:nvPr/>
        </p:nvSpPr>
        <p:spPr>
          <a:xfrm>
            <a:off x="891049" y="3808448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undefined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7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>
            <a:normAutofit/>
          </a:bodyPr>
          <a:lstStyle/>
          <a:p>
            <a:r>
              <a:rPr lang="en-US" dirty="0"/>
              <a:t>Parsing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9EA459A-AAFF-483C-8209-C5B74E715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00" y="2003729"/>
            <a:ext cx="676290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countString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'5'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267F99"/>
                </a:solidFill>
                <a:latin typeface="Consolas" panose="020B0609020204030204" pitchFamily="49" charset="0"/>
              </a:rPr>
              <a:t>Number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countString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5</a:t>
            </a:r>
            <a:endParaRPr lang="bg-BG" sz="160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>
                <a:solidFill>
                  <a:srgbClr val="001080"/>
                </a:solidFill>
                <a:latin typeface="Consolas" panose="020B0609020204030204" pitchFamily="49" charset="0"/>
              </a:rPr>
              <a:t>count</a:t>
            </a:r>
            <a:r>
              <a:rPr lang="bg-BG" sz="1600">
                <a:solidFill>
                  <a:srgbClr val="00108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bg-BG" sz="1600">
                <a:solidFill>
                  <a:srgbClr val="001080"/>
                </a:solidFill>
                <a:latin typeface="Consolas" panose="020B0609020204030204" pitchFamily="49" charset="0"/>
              </a:rPr>
              <a:t>+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countString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bg-BG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5</a:t>
            </a:r>
            <a:r>
              <a:rPr lang="bg-BG" sz="160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the same as Number()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53D842-4832-48A3-BB00-E79664CE20DD}"/>
              </a:ext>
            </a:extLst>
          </p:cNvPr>
          <p:cNvSpPr txBox="1">
            <a:spLocks/>
          </p:cNvSpPr>
          <p:nvPr/>
        </p:nvSpPr>
        <p:spPr>
          <a:xfrm>
            <a:off x="432000" y="1065402"/>
            <a:ext cx="11160000" cy="93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800" b="0" dirty="0">
                <a:latin typeface="Montserrat"/>
              </a:rPr>
              <a:t>Parsing is the process of converting a value from one type into another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3EB773-3D07-48FA-A57C-79BC86DDC222}"/>
              </a:ext>
            </a:extLst>
          </p:cNvPr>
          <p:cNvSpPr txBox="1">
            <a:spLocks/>
          </p:cNvSpPr>
          <p:nvPr/>
        </p:nvSpPr>
        <p:spPr>
          <a:xfrm>
            <a:off x="369477" y="3677222"/>
            <a:ext cx="11160000" cy="93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800" b="0" dirty="0">
                <a:latin typeface="Montserrat"/>
              </a:rPr>
              <a:t>Because of the dynamic nature of JavaScript, non-valid values will be parsed as well without any errors or warnings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CA4E6B0-D446-4006-8247-D827D4277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77" y="4913431"/>
            <a:ext cx="6762908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not_a_number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267F99"/>
                </a:solidFill>
                <a:latin typeface="Consolas" panose="020B0609020204030204" pitchFamily="49" charset="0"/>
              </a:rPr>
              <a:t>Number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'25apple'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en-US" sz="1600" err="1">
                <a:solidFill>
                  <a:srgbClr val="008000"/>
                </a:solidFill>
                <a:latin typeface="Consolas" panose="020B0609020204030204" pitchFamily="49" charset="0"/>
              </a:rPr>
              <a:t>NaN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 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nullString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267F99"/>
                </a:solidFill>
                <a:latin typeface="Consolas" panose="020B0609020204030204" pitchFamily="49" charset="0"/>
              </a:rPr>
              <a:t>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'null'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 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trueFromString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267F99"/>
                </a:solidFill>
                <a:latin typeface="Consolas" panose="020B0609020204030204" pitchFamily="49" charset="0"/>
              </a:rPr>
              <a:t>Boolean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'Marry'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let </a:t>
            </a:r>
            <a:r>
              <a:rPr lang="en-US" sz="1600" err="1">
                <a:solidFill>
                  <a:srgbClr val="001080"/>
                </a:solidFill>
                <a:latin typeface="Consolas" panose="020B0609020204030204" pitchFamily="49" charset="0"/>
              </a:rPr>
              <a:t>falseFromEmpty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>
                <a:solidFill>
                  <a:srgbClr val="267F99"/>
                </a:solidFill>
                <a:latin typeface="Consolas" panose="020B0609020204030204" pitchFamily="49" charset="0"/>
              </a:rPr>
              <a:t>Boolean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sz="160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3555B1-6EA7-48EC-B33C-7A0079E62470}"/>
              </a:ext>
            </a:extLst>
          </p:cNvPr>
          <p:cNvSpPr txBox="1">
            <a:spLocks/>
          </p:cNvSpPr>
          <p:nvPr/>
        </p:nvSpPr>
        <p:spPr>
          <a:xfrm>
            <a:off x="369477" y="2834726"/>
            <a:ext cx="11160000" cy="93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400" dirty="0">
                <a:latin typeface="Montserrat"/>
              </a:rPr>
              <a:t>Prefer using Number instead of just "+" when parsing</a:t>
            </a:r>
          </a:p>
        </p:txBody>
      </p:sp>
    </p:spTree>
    <p:extLst>
      <p:ext uri="{BB962C8B-B14F-4D97-AF65-F5344CB8AC3E}">
        <p14:creationId xmlns:p14="http://schemas.microsoft.com/office/powerpoint/2010/main" val="2979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 Safety with Number operations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EFAB36-75E7-4B8B-B4BF-016D0760E12C}"/>
              </a:ext>
            </a:extLst>
          </p:cNvPr>
          <p:cNvSpPr txBox="1">
            <a:spLocks/>
          </p:cNvSpPr>
          <p:nvPr/>
        </p:nvSpPr>
        <p:spPr>
          <a:xfrm>
            <a:off x="432000" y="1426980"/>
            <a:ext cx="10980000" cy="2230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83439"/>
                </a:solidFill>
                <a:latin typeface="Montserrat"/>
              </a:rPr>
              <a:t>JavaScript allows us to use mathematical operations on all data types, not only numbers. </a:t>
            </a:r>
          </a:p>
          <a:p>
            <a:pPr fontAlgn="base"/>
            <a:r>
              <a:rPr lang="en-US" sz="2400" dirty="0">
                <a:solidFill>
                  <a:srgbClr val="283439"/>
                </a:solidFill>
                <a:latin typeface="Montserrat"/>
              </a:rPr>
              <a:t>If the variables can not be converted to numbers, a special </a:t>
            </a:r>
            <a:r>
              <a:rPr lang="en-US" sz="2400" b="1" dirty="0" err="1">
                <a:solidFill>
                  <a:srgbClr val="283439"/>
                </a:solidFill>
                <a:latin typeface="Montserrat"/>
              </a:rPr>
              <a:t>NaN</a:t>
            </a:r>
            <a:r>
              <a:rPr lang="en-US" sz="2400" dirty="0">
                <a:solidFill>
                  <a:srgbClr val="283439"/>
                </a:solidFill>
                <a:latin typeface="Montserrat"/>
              </a:rPr>
              <a:t> value will be produced. </a:t>
            </a:r>
          </a:p>
          <a:p>
            <a:pPr fontAlgn="base"/>
            <a:r>
              <a:rPr lang="en-US" sz="2400" b="1" dirty="0" err="1">
                <a:solidFill>
                  <a:srgbClr val="283439"/>
                </a:solidFill>
                <a:latin typeface="Montserrat"/>
              </a:rPr>
              <a:t>NaN</a:t>
            </a:r>
            <a:r>
              <a:rPr lang="en-US" sz="2400" dirty="0">
                <a:solidFill>
                  <a:srgbClr val="283439"/>
                </a:solidFill>
                <a:latin typeface="Montserrat"/>
              </a:rPr>
              <a:t> stands for "not a number", but its type is "number".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1600" dirty="0"/>
          </a:p>
          <a:p>
            <a:pPr fontAlgn="base"/>
            <a:endParaRPr lang="en-US" sz="2400" dirty="0">
              <a:solidFill>
                <a:srgbClr val="283439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0E9AA62-28AC-4CEE-9A7F-2A9709594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50" y="3906232"/>
            <a:ext cx="724225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noValidResult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'apple'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noValidResult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en-US" err="1">
                <a:solidFill>
                  <a:srgbClr val="008000"/>
                </a:solidFill>
                <a:latin typeface="Consolas" panose="020B0609020204030204" pitchFamily="49" charset="0"/>
              </a:rPr>
              <a:t>NaN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A954AF-60DE-468D-AA92-DDB73B7F6D30}"/>
              </a:ext>
            </a:extLst>
          </p:cNvPr>
          <p:cNvSpPr txBox="1">
            <a:spLocks/>
          </p:cNvSpPr>
          <p:nvPr/>
        </p:nvSpPr>
        <p:spPr>
          <a:xfrm>
            <a:off x="432000" y="5026705"/>
            <a:ext cx="10980000" cy="5967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>
                <a:solidFill>
                  <a:srgbClr val="283439"/>
                </a:solidFill>
                <a:latin typeface="Montserrat"/>
              </a:rPr>
              <a:t>The only way to check if a value is </a:t>
            </a:r>
            <a:r>
              <a:rPr lang="en-US" sz="2400" b="1" err="1">
                <a:solidFill>
                  <a:srgbClr val="283439"/>
                </a:solidFill>
                <a:latin typeface="Montserrat"/>
              </a:rPr>
              <a:t>NaN</a:t>
            </a:r>
            <a:r>
              <a:rPr lang="en-US" sz="2400">
                <a:solidFill>
                  <a:srgbClr val="283439"/>
                </a:solidFill>
                <a:latin typeface="Montserrat"/>
              </a:rPr>
              <a:t> is to use </a:t>
            </a:r>
            <a:r>
              <a:rPr lang="en-US" sz="2400" b="1" err="1">
                <a:solidFill>
                  <a:srgbClr val="283439"/>
                </a:solidFill>
                <a:latin typeface="Montserrat"/>
              </a:rPr>
              <a:t>isNaN</a:t>
            </a:r>
            <a:r>
              <a:rPr lang="en-US" sz="2400">
                <a:solidFill>
                  <a:srgbClr val="283439"/>
                </a:solidFill>
                <a:latin typeface="Montserrat"/>
              </a:rPr>
              <a:t>:</a:t>
            </a:r>
            <a:endParaRPr lang="en-US" sz="1600"/>
          </a:p>
          <a:p>
            <a:pPr fontAlgn="base"/>
            <a:endParaRPr lang="en-US" sz="2400">
              <a:solidFill>
                <a:srgbClr val="283439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63F2B9A-7F25-4484-87DA-56F2EE9B8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00" y="5572177"/>
            <a:ext cx="566789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795E26"/>
                </a:solidFill>
                <a:latin typeface="Consolas" panose="020B0609020204030204" pitchFamily="49" charset="0"/>
              </a:rPr>
              <a:t>isNaN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err="1">
                <a:solidFill>
                  <a:srgbClr val="0000FF"/>
                </a:solidFill>
                <a:latin typeface="Consolas" panose="020B0609020204030204" pitchFamily="49" charset="0"/>
              </a:rPr>
              <a:t>NaN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)); 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2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834685"/>
            <a:ext cx="10980000" cy="4282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48285" indent="-248285" fontAlgn="base"/>
            <a:r>
              <a:rPr lang="en-US" sz="2400" b="1" dirty="0">
                <a:latin typeface="Montserrat"/>
                <a:ea typeface="Lato"/>
                <a:cs typeface="Lato"/>
              </a:rPr>
              <a:t>Number</a:t>
            </a:r>
            <a:r>
              <a:rPr lang="en-US" sz="2400" dirty="0">
                <a:latin typeface="Montserrat"/>
                <a:ea typeface="Lato"/>
                <a:cs typeface="Lato"/>
              </a:rPr>
              <a:t> – the number data type covers both integers and floats</a:t>
            </a:r>
            <a:endParaRPr lang="en-US" dirty="0">
              <a:latin typeface="Montserrat"/>
              <a:ea typeface="Lato"/>
              <a:cs typeface="Lato"/>
            </a:endParaRPr>
          </a:p>
          <a:p>
            <a:pPr marL="248285" indent="-248285" fontAlgn="base"/>
            <a:r>
              <a:rPr lang="en-US" sz="2400" b="1" dirty="0"/>
              <a:t>Boolean</a:t>
            </a:r>
            <a:r>
              <a:rPr lang="en-US" sz="2400" dirty="0"/>
              <a:t> – </a:t>
            </a:r>
            <a:r>
              <a:rPr lang="en-US" sz="2400" b="1" dirty="0"/>
              <a:t>true</a:t>
            </a:r>
            <a:r>
              <a:rPr lang="en-US" sz="2400" dirty="0"/>
              <a:t> or </a:t>
            </a:r>
            <a:r>
              <a:rPr lang="en-US" sz="2400" b="1" dirty="0"/>
              <a:t>false</a:t>
            </a:r>
          </a:p>
          <a:p>
            <a:pPr marL="248285" indent="-248285" fontAlgn="base"/>
            <a:r>
              <a:rPr lang="en-US" sz="2400" b="1" dirty="0">
                <a:latin typeface="Montserrat"/>
                <a:ea typeface="Lato"/>
                <a:cs typeface="Lato"/>
              </a:rPr>
              <a:t>String</a:t>
            </a:r>
            <a:r>
              <a:rPr lang="en-US" sz="2400" dirty="0">
                <a:latin typeface="Montserrat"/>
                <a:ea typeface="Lato"/>
                <a:cs typeface="Lato"/>
              </a:rPr>
              <a:t> – grouping of characters</a:t>
            </a:r>
            <a:endParaRPr lang="en-US" sz="2400" b="1" dirty="0">
              <a:latin typeface="Montserrat"/>
              <a:ea typeface="Lato"/>
              <a:cs typeface="Lato"/>
            </a:endParaRPr>
          </a:p>
          <a:p>
            <a:pPr marL="248285" indent="-248285" fontAlgn="base"/>
            <a:r>
              <a:rPr lang="en-US" sz="2400" b="1" dirty="0">
                <a:latin typeface="Montserrat"/>
                <a:ea typeface="Lato"/>
                <a:cs typeface="Lato"/>
              </a:rPr>
              <a:t>Undefined</a:t>
            </a:r>
            <a:r>
              <a:rPr lang="en-US" sz="2400" dirty="0">
                <a:latin typeface="Montserrat"/>
                <a:ea typeface="Lato"/>
                <a:cs typeface="Lato"/>
              </a:rPr>
              <a:t> – the value of the variable has not been assigned yet</a:t>
            </a:r>
          </a:p>
          <a:p>
            <a:pPr marL="248285" indent="-248285" fontAlgn="base"/>
            <a:r>
              <a:rPr lang="en-US" sz="2400" b="1" dirty="0"/>
              <a:t>Null</a:t>
            </a:r>
            <a:r>
              <a:rPr lang="en-US" sz="2400" dirty="0"/>
              <a:t> – the variable has been assigned a </a:t>
            </a:r>
            <a:r>
              <a:rPr lang="en-US" sz="2400" b="1" dirty="0"/>
              <a:t>null</a:t>
            </a:r>
            <a:r>
              <a:rPr lang="en-US" sz="2400" dirty="0"/>
              <a:t> value (the </a:t>
            </a:r>
            <a:r>
              <a:rPr lang="en-US" sz="2400" b="1" dirty="0"/>
              <a:t>no value </a:t>
            </a:r>
            <a:r>
              <a:rPr lang="en-US" sz="2400" dirty="0"/>
              <a:t>object)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1410324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Number type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EFAB36-75E7-4B8B-B4BF-016D0760E12C}"/>
              </a:ext>
            </a:extLst>
          </p:cNvPr>
          <p:cNvSpPr txBox="1">
            <a:spLocks/>
          </p:cNvSpPr>
          <p:nvPr/>
        </p:nvSpPr>
        <p:spPr>
          <a:xfrm>
            <a:off x="432000" y="1426981"/>
            <a:ext cx="10980000" cy="1196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dirty="0">
                <a:solidFill>
                  <a:srgbClr val="283439"/>
                </a:solidFill>
                <a:latin typeface="Montserrat"/>
                <a:ea typeface="Lato"/>
                <a:cs typeface="Lato"/>
              </a:rPr>
              <a:t>JavaScript does not have different types dedicated for whole numbers, floating point numbers, etc. There is only the general </a:t>
            </a:r>
            <a:r>
              <a:rPr lang="en-US" sz="2400" b="1" dirty="0">
                <a:solidFill>
                  <a:srgbClr val="283439"/>
                </a:solidFill>
                <a:latin typeface="Montserrat"/>
                <a:ea typeface="Lato"/>
                <a:cs typeface="Lato"/>
              </a:rPr>
              <a:t>Number</a:t>
            </a:r>
            <a:r>
              <a:rPr lang="en-US" sz="2400" dirty="0">
                <a:solidFill>
                  <a:srgbClr val="283439"/>
                </a:solidFill>
                <a:latin typeface="Montserrat"/>
                <a:ea typeface="Lato"/>
                <a:cs typeface="Lato"/>
              </a:rPr>
              <a:t> type which covers all</a:t>
            </a:r>
            <a:endParaRPr lang="en-US" sz="1600" dirty="0">
              <a:ea typeface="Lato"/>
              <a:cs typeface="Lato"/>
            </a:endParaRPr>
          </a:p>
          <a:p>
            <a:pPr marL="248285" indent="-248285" fontAlgn="base"/>
            <a:endParaRPr lang="en-US" sz="2400" dirty="0">
              <a:solidFill>
                <a:srgbClr val="283439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0E9AA62-28AC-4CEE-9A7F-2A9709594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" y="2782669"/>
            <a:ext cx="566789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30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ageNextYear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266CF7-E9C9-4057-B060-6EAD301E2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" y="3571836"/>
            <a:ext cx="566789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4.8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circumference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Math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.PI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radius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F6127BC-51CF-4ACA-ACB6-D108568C6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" y="5167022"/>
            <a:ext cx="914261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Number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.MAX_VALUE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 The largest positive representable number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err="1">
                <a:solidFill>
                  <a:srgbClr val="267F99"/>
                </a:solidFill>
                <a:latin typeface="Consolas" panose="020B0609020204030204" pitchFamily="49" charset="0"/>
              </a:rPr>
              <a:t>Number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.MIN_VALUE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// The smallest positive representable number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76A88F1-B101-4008-80A1-0978AC08F432}"/>
              </a:ext>
            </a:extLst>
          </p:cNvPr>
          <p:cNvSpPr txBox="1">
            <a:spLocks/>
          </p:cNvSpPr>
          <p:nvPr/>
        </p:nvSpPr>
        <p:spPr>
          <a:xfrm>
            <a:off x="432000" y="4567828"/>
            <a:ext cx="10980000" cy="5967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283439"/>
                </a:solidFill>
                <a:latin typeface="Montserrat"/>
                <a:ea typeface="Lato"/>
                <a:cs typeface="Lato"/>
              </a:rPr>
              <a:t>Number</a:t>
            </a:r>
            <a:r>
              <a:rPr lang="en-US" sz="2400" dirty="0">
                <a:solidFill>
                  <a:srgbClr val="283439"/>
                </a:solidFill>
                <a:latin typeface="Montserrat"/>
                <a:ea typeface="Lato"/>
                <a:cs typeface="Lato"/>
              </a:rPr>
              <a:t> has some very useful properties, like:</a:t>
            </a:r>
            <a:endParaRPr lang="en-US" sz="1600" dirty="0">
              <a:ea typeface="Lato"/>
              <a:cs typeface="Lato"/>
            </a:endParaRPr>
          </a:p>
          <a:p>
            <a:pPr marL="248285" indent="-248285" fontAlgn="base"/>
            <a:endParaRPr lang="en-US" sz="2400" dirty="0">
              <a:solidFill>
                <a:srgbClr val="2834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2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vs Floating point number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EFAB36-75E7-4B8B-B4BF-016D0760E12C}"/>
              </a:ext>
            </a:extLst>
          </p:cNvPr>
          <p:cNvSpPr txBox="1">
            <a:spLocks/>
          </p:cNvSpPr>
          <p:nvPr/>
        </p:nvSpPr>
        <p:spPr>
          <a:xfrm>
            <a:off x="432000" y="1426981"/>
            <a:ext cx="11390966" cy="1196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endParaRPr lang="en-US" sz="1600"/>
          </a:p>
          <a:p>
            <a:pPr fontAlgn="base"/>
            <a:endParaRPr lang="en-US" sz="2400">
              <a:solidFill>
                <a:srgbClr val="283439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0E9AA62-28AC-4CEE-9A7F-2A9709594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96" y="2036580"/>
            <a:ext cx="566789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integer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30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001080"/>
                </a:solidFill>
                <a:latin typeface="Consolas" panose="020B0609020204030204" pitchFamily="49" charset="0"/>
              </a:rPr>
              <a:t>floatingPoint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09885A"/>
                </a:solidFill>
                <a:latin typeface="Consolas" panose="020B0609020204030204" pitchFamily="49" charset="0"/>
              </a:rPr>
              <a:t>1.25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76A88F1-B101-4008-80A1-0978AC08F432}"/>
              </a:ext>
            </a:extLst>
          </p:cNvPr>
          <p:cNvSpPr txBox="1">
            <a:spLocks/>
          </p:cNvSpPr>
          <p:nvPr/>
        </p:nvSpPr>
        <p:spPr>
          <a:xfrm>
            <a:off x="522000" y="2951848"/>
            <a:ext cx="10980000" cy="5967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dirty="0">
                <a:latin typeface="Montserrat"/>
                <a:ea typeface="Lato"/>
                <a:cs typeface="Lato"/>
              </a:rPr>
              <a:t>Floating-point arithmetic does not behave as we would expect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1600" dirty="0"/>
          </a:p>
          <a:p>
            <a:pPr marL="248285" indent="-248285" fontAlgn="base"/>
            <a:endParaRPr lang="en-US" sz="2400" dirty="0">
              <a:solidFill>
                <a:srgbClr val="283439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D190CF6-761C-46DB-8CCC-7E9B00373A1F}"/>
              </a:ext>
            </a:extLst>
          </p:cNvPr>
          <p:cNvSpPr txBox="1">
            <a:spLocks/>
          </p:cNvSpPr>
          <p:nvPr/>
        </p:nvSpPr>
        <p:spPr>
          <a:xfrm>
            <a:off x="522000" y="1368000"/>
            <a:ext cx="11596449" cy="520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dirty="0">
                <a:solidFill>
                  <a:srgbClr val="283439"/>
                </a:solidFill>
                <a:latin typeface="Montserrat"/>
                <a:ea typeface="Lato"/>
                <a:cs typeface="Lato"/>
              </a:rPr>
              <a:t>An integer is a whole number, while a floating point number is a real number</a:t>
            </a:r>
            <a:endParaRPr lang="en-US" sz="2400" dirty="0">
              <a:solidFill>
                <a:srgbClr val="283439"/>
              </a:solidFill>
              <a:ea typeface="Lato"/>
              <a:cs typeface="La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08A7D-605E-4A9B-A6A9-417505FCEDA3}"/>
              </a:ext>
            </a:extLst>
          </p:cNvPr>
          <p:cNvSpPr/>
          <p:nvPr/>
        </p:nvSpPr>
        <p:spPr>
          <a:xfrm>
            <a:off x="522000" y="3675153"/>
            <a:ext cx="4996881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floatingPoint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 = (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0.3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en-US" dirty="0" err="1">
                <a:solidFill>
                  <a:srgbClr val="795E26"/>
                </a:solidFill>
                <a:latin typeface="Consolas"/>
              </a:rPr>
              <a:t>toFixed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/>
              </a:rPr>
              <a:t>20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0.29999999999999998890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3C750C1-C7D5-465F-84AA-AF60E8420F0B}"/>
              </a:ext>
            </a:extLst>
          </p:cNvPr>
          <p:cNvSpPr txBox="1">
            <a:spLocks/>
          </p:cNvSpPr>
          <p:nvPr/>
        </p:nvSpPr>
        <p:spPr>
          <a:xfrm>
            <a:off x="612000" y="4687016"/>
            <a:ext cx="10980000" cy="1774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83439"/>
                </a:solidFill>
                <a:latin typeface="Montserrat"/>
              </a:rPr>
              <a:t>This is due to the conversion which happens under the hood in the computer. </a:t>
            </a:r>
          </a:p>
          <a:p>
            <a:pPr fontAlgn="base"/>
            <a:r>
              <a:rPr lang="en-US" sz="2400" dirty="0">
                <a:solidFill>
                  <a:srgbClr val="283439"/>
                </a:solidFill>
                <a:latin typeface="Montserrat"/>
              </a:rPr>
              <a:t>It represents every digit with the power of 2</a:t>
            </a:r>
            <a:endParaRPr lang="bg-BG" sz="2400" dirty="0">
              <a:solidFill>
                <a:srgbClr val="283439"/>
              </a:solidFill>
              <a:latin typeface="Montserrat"/>
            </a:endParaRPr>
          </a:p>
          <a:p>
            <a:pPr fontAlgn="base"/>
            <a:r>
              <a:rPr lang="en-US" sz="2400" dirty="0">
                <a:hlinkClick r:id="rId2"/>
              </a:rPr>
              <a:t>Is floating point math broken</a:t>
            </a:r>
            <a:endParaRPr lang="en-US" sz="2400" dirty="0">
              <a:solidFill>
                <a:srgbClr val="283439"/>
              </a:solidFill>
              <a:latin typeface="Montserrat"/>
            </a:endParaRPr>
          </a:p>
          <a:p>
            <a:pPr marL="0" indent="0" fontAlgn="base">
              <a:buNone/>
            </a:pPr>
            <a:endParaRPr lang="en-US" sz="2400" dirty="0">
              <a:solidFill>
                <a:srgbClr val="2834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07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3344779"/>
            <a:ext cx="10980000" cy="3120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fontAlgn="base">
              <a:buClr>
                <a:srgbClr val="5CC000"/>
              </a:buClr>
              <a:buNone/>
            </a:pPr>
            <a:r>
              <a:rPr lang="en-US" dirty="0">
                <a:solidFill>
                  <a:srgbClr val="283439"/>
                </a:solidFill>
              </a:rPr>
              <a:t>Use this data type for </a:t>
            </a:r>
            <a:r>
              <a:rPr lang="en-US" b="1" dirty="0">
                <a:solidFill>
                  <a:srgbClr val="283439"/>
                </a:solidFill>
              </a:rPr>
              <a:t>true</a:t>
            </a:r>
            <a:r>
              <a:rPr lang="en-US" dirty="0">
                <a:solidFill>
                  <a:srgbClr val="283439"/>
                </a:solidFill>
              </a:rPr>
              <a:t>/</a:t>
            </a:r>
            <a:r>
              <a:rPr lang="en-US" b="1" dirty="0">
                <a:solidFill>
                  <a:srgbClr val="283439"/>
                </a:solidFill>
              </a:rPr>
              <a:t>false</a:t>
            </a:r>
            <a:r>
              <a:rPr lang="en-US" dirty="0">
                <a:solidFill>
                  <a:srgbClr val="283439"/>
                </a:solidFill>
              </a:rPr>
              <a:t> conditions</a:t>
            </a:r>
          </a:p>
          <a:p>
            <a:pPr marL="0" lvl="0" indent="0" fontAlgn="base">
              <a:buClr>
                <a:srgbClr val="5CC000"/>
              </a:buClr>
              <a:buNone/>
            </a:pPr>
            <a:r>
              <a:rPr lang="en-US" sz="2400" dirty="0">
                <a:solidFill>
                  <a:srgbClr val="283439"/>
                </a:solidFill>
              </a:rPr>
              <a:t>By convention, boolean variable </a:t>
            </a:r>
            <a:r>
              <a:rPr lang="en-US" sz="2400" b="1" dirty="0">
                <a:solidFill>
                  <a:srgbClr val="283439"/>
                </a:solidFill>
              </a:rPr>
              <a:t>names</a:t>
            </a:r>
            <a:r>
              <a:rPr lang="en-US" sz="2400" dirty="0">
                <a:solidFill>
                  <a:srgbClr val="283439"/>
                </a:solidFill>
              </a:rPr>
              <a:t> are usually </a:t>
            </a:r>
            <a:r>
              <a:rPr lang="en-US" sz="2400" b="1" dirty="0">
                <a:solidFill>
                  <a:srgbClr val="283439"/>
                </a:solidFill>
              </a:rPr>
              <a:t>question-like</a:t>
            </a:r>
          </a:p>
          <a:p>
            <a:pPr lvl="1" fontAlgn="base">
              <a:buClr>
                <a:srgbClr val="5CC000"/>
              </a:buClr>
            </a:pPr>
            <a:r>
              <a:rPr lang="en-US" dirty="0"/>
              <a:t>“</a:t>
            </a:r>
            <a:r>
              <a:rPr lang="en-US" dirty="0" err="1"/>
              <a:t>areEqual</a:t>
            </a:r>
            <a:r>
              <a:rPr lang="en-US" dirty="0"/>
              <a:t>”, “</a:t>
            </a:r>
            <a:r>
              <a:rPr lang="en-US" dirty="0" err="1"/>
              <a:t>isChecked</a:t>
            </a:r>
            <a:r>
              <a:rPr lang="en-US" dirty="0"/>
              <a:t>”, “</a:t>
            </a:r>
            <a:r>
              <a:rPr lang="en-US" dirty="0" err="1"/>
              <a:t>shouldContinue</a:t>
            </a:r>
            <a:r>
              <a:rPr lang="en-US" dirty="0"/>
              <a:t>”, “</a:t>
            </a:r>
            <a:r>
              <a:rPr lang="en-US" dirty="0" err="1"/>
              <a:t>isValid</a:t>
            </a:r>
            <a:r>
              <a:rPr lang="en-US" dirty="0"/>
              <a:t>” </a:t>
            </a:r>
          </a:p>
          <a:p>
            <a:pPr fontAlgn="base"/>
            <a:endParaRPr lang="en-US" sz="2400" dirty="0">
              <a:solidFill>
                <a:srgbClr val="28343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853960"/>
          </a:xfrm>
        </p:spPr>
        <p:txBody>
          <a:bodyPr>
            <a:normAutofit/>
          </a:bodyPr>
          <a:lstStyle/>
          <a:p>
            <a:r>
              <a:rPr lang="en-US"/>
              <a:t>The Boolean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AB892-5029-4053-B78F-89A1782733CF}"/>
              </a:ext>
            </a:extLst>
          </p:cNvPr>
          <p:cNvSpPr txBox="1">
            <a:spLocks/>
          </p:cNvSpPr>
          <p:nvPr/>
        </p:nvSpPr>
        <p:spPr>
          <a:xfrm>
            <a:off x="432000" y="1268602"/>
            <a:ext cx="11160000" cy="938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800" b="0" dirty="0">
                <a:latin typeface="Montserrat"/>
              </a:rPr>
              <a:t>Boolean variables can only be </a:t>
            </a:r>
            <a:r>
              <a:rPr lang="en-US" sz="2800" dirty="0">
                <a:latin typeface="Montserrat"/>
              </a:rPr>
              <a:t>true</a:t>
            </a:r>
            <a:r>
              <a:rPr lang="en-US" sz="2800" b="0" dirty="0">
                <a:latin typeface="Montserrat"/>
              </a:rPr>
              <a:t> or </a:t>
            </a:r>
            <a:r>
              <a:rPr lang="en-US" sz="2800" dirty="0">
                <a:latin typeface="Montserrat"/>
              </a:rPr>
              <a:t>false</a:t>
            </a:r>
            <a:r>
              <a:rPr lang="en-US" sz="2800" b="0" dirty="0">
                <a:latin typeface="Montserrat"/>
              </a:rPr>
              <a:t>. They are either used directly or through expressions that evaluate to them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B924C2-8986-4F6B-AAB7-700FD3D0F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" y="2410129"/>
            <a:ext cx="6742706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E0389-C9F4-4C0E-B9C9-68562BFF2366}"/>
              </a:ext>
            </a:extLst>
          </p:cNvPr>
          <p:cNvSpPr/>
          <p:nvPr/>
        </p:nvSpPr>
        <p:spPr>
          <a:xfrm>
            <a:off x="432000" y="507632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hasError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!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isValid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hasError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false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6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20A92B-15D9-4709-8B43-4A3985848D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24784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Strings represent grouping of characters. </a:t>
            </a:r>
          </a:p>
          <a:p>
            <a:r>
              <a:rPr lang="en-US" dirty="0"/>
              <a:t>A string value can be an empty string, a single character or more than one characters. </a:t>
            </a:r>
          </a:p>
          <a:p>
            <a:r>
              <a:rPr lang="en-US" dirty="0"/>
              <a:t>Strings can be declared with single (</a:t>
            </a:r>
            <a:r>
              <a:rPr lang="en-US" b="1" dirty="0"/>
              <a:t>'</a:t>
            </a:r>
            <a:r>
              <a:rPr lang="en-US" dirty="0"/>
              <a:t>) or double (</a:t>
            </a:r>
            <a:r>
              <a:rPr lang="en-US" b="1" dirty="0"/>
              <a:t>"</a:t>
            </a:r>
            <a:r>
              <a:rPr lang="en-US" dirty="0"/>
              <a:t>) quotes, as well as backtick sign (</a:t>
            </a:r>
            <a:r>
              <a:rPr lang="en-US" b="1" dirty="0"/>
              <a:t>`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String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AB892-5029-4053-B78F-89A1782733CF}"/>
              </a:ext>
            </a:extLst>
          </p:cNvPr>
          <p:cNvSpPr txBox="1">
            <a:spLocks/>
          </p:cNvSpPr>
          <p:nvPr/>
        </p:nvSpPr>
        <p:spPr>
          <a:xfrm>
            <a:off x="432000" y="1065402"/>
            <a:ext cx="11160000" cy="2363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C36F12-4BE3-4674-BE6F-592C08CFF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98" y="4236902"/>
            <a:ext cx="1046551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"Peter"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'Al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Malinov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31'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Peter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74BE85-8683-4841-9CC6-CA9B81BC6A43}"/>
              </a:ext>
            </a:extLst>
          </p:cNvPr>
          <p:cNvSpPr/>
          <p:nvPr/>
        </p:nvSpPr>
        <p:spPr>
          <a:xfrm>
            <a:off x="779999" y="5792598"/>
            <a:ext cx="7465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Prefer using the single quote over the double ones!</a:t>
            </a:r>
          </a:p>
        </p:txBody>
      </p:sp>
    </p:spTree>
    <p:extLst>
      <p:ext uri="{BB962C8B-B14F-4D97-AF65-F5344CB8AC3E}">
        <p14:creationId xmlns:p14="http://schemas.microsoft.com/office/powerpoint/2010/main" val="9106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String type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F762E7-3AA8-4143-A66A-880A5F2AA107}"/>
              </a:ext>
            </a:extLst>
          </p:cNvPr>
          <p:cNvSpPr txBox="1">
            <a:spLocks/>
          </p:cNvSpPr>
          <p:nvPr/>
        </p:nvSpPr>
        <p:spPr>
          <a:xfrm>
            <a:off x="516000" y="1504213"/>
            <a:ext cx="11160000" cy="68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800" b="0" dirty="0"/>
              <a:t>We can use backticks when we need to embed a value in a string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452FC1-F4A8-4661-97E8-0A2C5DF58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00" y="4886580"/>
            <a:ext cx="687422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5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toUpperCase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'PETER'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repeat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 '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PeterPeterPeter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5311C3-D432-44FA-921E-2CB0CACBF7D1}"/>
              </a:ext>
            </a:extLst>
          </p:cNvPr>
          <p:cNvSpPr txBox="1">
            <a:spLocks/>
          </p:cNvSpPr>
          <p:nvPr/>
        </p:nvSpPr>
        <p:spPr>
          <a:xfrm>
            <a:off x="516000" y="4173464"/>
            <a:ext cx="11160000" cy="68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sz="2700" b="0" dirty="0"/>
              <a:t>There are some very useful functionalities on the </a:t>
            </a:r>
            <a:r>
              <a:rPr lang="en-US" sz="2700" dirty="0"/>
              <a:t>String</a:t>
            </a:r>
            <a:r>
              <a:rPr lang="en-US" sz="2700" b="0" dirty="0"/>
              <a:t> type: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8C793-617C-4E60-9DDE-54A681D0F265}"/>
              </a:ext>
            </a:extLst>
          </p:cNvPr>
          <p:cNvSpPr/>
          <p:nvPr/>
        </p:nvSpPr>
        <p:spPr>
          <a:xfrm>
            <a:off x="516000" y="2388626"/>
            <a:ext cx="103765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'Peter'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greeting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'Hello 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still works but hard to use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greeting2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`Hello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backticks allow for easy interpolation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greeting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 Hello Peter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73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291905"/>
            <a:ext cx="10980000" cy="3759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US" sz="3200" dirty="0">
                <a:latin typeface="Montserrat"/>
              </a:rPr>
              <a:t>Every character in a given string is represented in the computer with a code</a:t>
            </a:r>
            <a:endParaRPr lang="en-US" sz="3200" dirty="0"/>
          </a:p>
          <a:p>
            <a:pPr marL="575885" lvl="1" indent="-248285"/>
            <a:r>
              <a:rPr lang="en-US" sz="2400" dirty="0">
                <a:latin typeface="Montserrat"/>
              </a:rPr>
              <a:t>You could access every character by either a code or a symbol </a:t>
            </a:r>
            <a:r>
              <a:rPr lang="en-US" sz="2400" dirty="0">
                <a:latin typeface="Montserrat"/>
                <a:hlinkClick r:id="rId2"/>
              </a:rPr>
              <a:t>ASCII</a:t>
            </a:r>
            <a:r>
              <a:rPr lang="en-US" sz="2400" dirty="0">
                <a:latin typeface="Montserrat"/>
              </a:rPr>
              <a:t> character. </a:t>
            </a:r>
            <a:r>
              <a:rPr lang="en-US" sz="2400" dirty="0"/>
              <a:t>ASCII code is the numerical representation of a character such as 'a' or '@</a:t>
            </a:r>
            <a:r>
              <a:rPr lang="en-US" sz="2400" dirty="0">
                <a:hlinkClick r:id="rId3"/>
              </a:rPr>
              <a:t>‘</a:t>
            </a:r>
            <a:r>
              <a:rPr lang="en-US" sz="2400" dirty="0"/>
              <a:t> </a:t>
            </a:r>
            <a:endParaRPr lang="bg-BG" sz="2400" dirty="0"/>
          </a:p>
          <a:p>
            <a:pPr marL="575885" lvl="1" indent="-248285"/>
            <a:endParaRPr lang="en-US" sz="2400" dirty="0">
              <a:latin typeface="Montserra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 dirty="0"/>
              <a:t>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131F8-08CB-4887-8509-E68B5EFB9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3970306"/>
            <a:ext cx="104298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95AD-7500-482A-8F84-E29C0480BD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291905"/>
            <a:ext cx="10980000" cy="1169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n-US" sz="3200">
                <a:latin typeface="Montserrat"/>
              </a:rPr>
              <a:t>From symbol to number</a:t>
            </a:r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77A82-6BED-4FD1-A8B9-5AB3318A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11442"/>
            <a:ext cx="11160000" cy="972000"/>
          </a:xfrm>
        </p:spPr>
        <p:txBody>
          <a:bodyPr/>
          <a:lstStyle/>
          <a:p>
            <a:r>
              <a:rPr lang="en-US"/>
              <a:t>Characters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49E05-F272-42B7-B3E2-18275FA62B96}"/>
              </a:ext>
            </a:extLst>
          </p:cNvPr>
          <p:cNvSpPr/>
          <p:nvPr/>
        </p:nvSpPr>
        <p:spPr>
          <a:xfrm>
            <a:off x="432000" y="50896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'Q&amp;A'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29F46-90E4-41DF-8DE7-98D1CCB9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7" y="2076841"/>
            <a:ext cx="6968691" cy="1444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3E934-4CAE-477F-AE51-FD02C174D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27" y="3519800"/>
            <a:ext cx="6984733" cy="737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31CF5-F485-448B-9115-3078981F4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83" y="4255787"/>
            <a:ext cx="6984733" cy="546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FFDDD7-7F83-4DD7-B057-066FD2850094}"/>
              </a:ext>
            </a:extLst>
          </p:cNvPr>
          <p:cNvSpPr/>
          <p:nvPr/>
        </p:nvSpPr>
        <p:spPr>
          <a:xfrm>
            <a:off x="3930245" y="5072826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charCodeAt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bg-BG" dirty="0">
                <a:solidFill>
                  <a:srgbClr val="09885A"/>
                </a:solidFill>
                <a:latin typeface="Consolas" panose="020B0609020204030204" pitchFamily="49" charset="0"/>
              </a:rPr>
              <a:t>// 81</a:t>
            </a:r>
            <a:endParaRPr lang="en-US" dirty="0">
              <a:solidFill>
                <a:srgbClr val="09885A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A55296-BED0-40CF-88C9-C7B8562C9A6E}"/>
              </a:ext>
            </a:extLst>
          </p:cNvPr>
          <p:cNvSpPr/>
          <p:nvPr/>
        </p:nvSpPr>
        <p:spPr>
          <a:xfrm>
            <a:off x="3930246" y="5660401"/>
            <a:ext cx="4398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charCodeAt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bg-BG" dirty="0">
                <a:solidFill>
                  <a:srgbClr val="09885A"/>
                </a:solidFill>
                <a:latin typeface="Consolas" panose="020B0609020204030204" pitchFamily="49" charset="0"/>
              </a:rPr>
              <a:t>// 38</a:t>
            </a:r>
            <a:endParaRPr lang="en-US" dirty="0">
              <a:solidFill>
                <a:srgbClr val="09885A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EEB66B-FF62-4076-B90A-8BCB4A665A0D}"/>
              </a:ext>
            </a:extLst>
          </p:cNvPr>
          <p:cNvSpPr/>
          <p:nvPr/>
        </p:nvSpPr>
        <p:spPr>
          <a:xfrm>
            <a:off x="3930247" y="6224646"/>
            <a:ext cx="4479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charCodeAt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bg-B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bg-BG" dirty="0">
                <a:solidFill>
                  <a:srgbClr val="09885A"/>
                </a:solidFill>
                <a:latin typeface="Consolas" panose="020B0609020204030204" pitchFamily="49" charset="0"/>
              </a:rPr>
              <a:t>// 65 </a:t>
            </a:r>
            <a:endParaRPr lang="en-US" dirty="0">
              <a:solidFill>
                <a:srgbClr val="09885A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665AA-55EA-4928-ABEC-331ADC91A505}"/>
              </a:ext>
            </a:extLst>
          </p:cNvPr>
          <p:cNvSpPr/>
          <p:nvPr/>
        </p:nvSpPr>
        <p:spPr>
          <a:xfrm>
            <a:off x="2685448" y="4255787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C083E7-A630-46FF-A610-C6FD33F497EA}"/>
              </a:ext>
            </a:extLst>
          </p:cNvPr>
          <p:cNvSpPr/>
          <p:nvPr/>
        </p:nvSpPr>
        <p:spPr>
          <a:xfrm>
            <a:off x="599975" y="4246276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F4C823-D58B-409E-A5AA-F016A017A66D}"/>
              </a:ext>
            </a:extLst>
          </p:cNvPr>
          <p:cNvSpPr/>
          <p:nvPr/>
        </p:nvSpPr>
        <p:spPr>
          <a:xfrm>
            <a:off x="2685448" y="3321504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CBFD0-7BDF-404E-BE29-42D0178AF555}"/>
              </a:ext>
            </a:extLst>
          </p:cNvPr>
          <p:cNvSpPr/>
          <p:nvPr/>
        </p:nvSpPr>
        <p:spPr>
          <a:xfrm>
            <a:off x="599975" y="3311993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A35926-E98E-43C2-84AF-21EA3E564BDE}"/>
              </a:ext>
            </a:extLst>
          </p:cNvPr>
          <p:cNvSpPr/>
          <p:nvPr/>
        </p:nvSpPr>
        <p:spPr>
          <a:xfrm>
            <a:off x="2685448" y="3549893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4D1168-7FCD-4949-80BA-B0C90537F767}"/>
              </a:ext>
            </a:extLst>
          </p:cNvPr>
          <p:cNvSpPr/>
          <p:nvPr/>
        </p:nvSpPr>
        <p:spPr>
          <a:xfrm>
            <a:off x="599975" y="3540382"/>
            <a:ext cx="240632" cy="188785"/>
          </a:xfrm>
          <a:prstGeom prst="rect">
            <a:avLst/>
          </a:prstGeom>
          <a:noFill/>
          <a:ln w="19050">
            <a:solidFill>
              <a:srgbClr val="5C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PowerPoint Onlin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 Presentations Template.potx" id="{FFB65BC3-966B-4931-A66B-CC586626ACF5}" vid="{4B9A4D4D-F241-4497-ACD7-8603542FFE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017956-16CB-4CD9-9390-480D5E95A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F1FAED-C9DA-4F02-9EFA-E140232EA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a789e5-8c6f-48dd-9f0b-97ba1f677744"/>
    <ds:schemaRef ds:uri="daa3d5ed-050e-47c9-b299-7b71baab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Technical Presentations Template</Template>
  <TotalTime>107</TotalTime>
  <Words>992</Words>
  <Application>Microsoft Office PowerPoint</Application>
  <PresentationFormat>Widescreen</PresentationFormat>
  <Paragraphs>113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telerik-academy-light</vt:lpstr>
      <vt:lpstr>Data Types</vt:lpstr>
      <vt:lpstr>Primitive Data Types in JavaScript</vt:lpstr>
      <vt:lpstr>The Number type</vt:lpstr>
      <vt:lpstr>Integer vs Floating point number</vt:lpstr>
      <vt:lpstr>The Boolean type</vt:lpstr>
      <vt:lpstr>The String type</vt:lpstr>
      <vt:lpstr>The String type</vt:lpstr>
      <vt:lpstr>Characters</vt:lpstr>
      <vt:lpstr>Characters</vt:lpstr>
      <vt:lpstr>Characters</vt:lpstr>
      <vt:lpstr>The undefined type</vt:lpstr>
      <vt:lpstr>The undefined and null types</vt:lpstr>
      <vt:lpstr>Parsing</vt:lpstr>
      <vt:lpstr>Type Safety with Number operations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Basics</dc:title>
  <dc:creator>steven@telerikacademy.com</dc:creator>
  <cp:lastModifiedBy>Rosen Urkov</cp:lastModifiedBy>
  <cp:revision>20</cp:revision>
  <dcterms:created xsi:type="dcterms:W3CDTF">2018-06-12T12:57:45Z</dcterms:created>
  <dcterms:modified xsi:type="dcterms:W3CDTF">2022-02-18T11:37:43Z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